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03" r:id="rId4"/>
  </p:sldMasterIdLst>
  <p:notesMasterIdLst>
    <p:notesMasterId r:id="rId36"/>
  </p:notesMasterIdLst>
  <p:handoutMasterIdLst>
    <p:handoutMasterId r:id="rId37"/>
  </p:handoutMasterIdLst>
  <p:sldIdLst>
    <p:sldId id="265" r:id="rId5"/>
    <p:sldId id="329" r:id="rId6"/>
    <p:sldId id="339" r:id="rId7"/>
    <p:sldId id="331" r:id="rId8"/>
    <p:sldId id="347" r:id="rId9"/>
    <p:sldId id="348" r:id="rId10"/>
    <p:sldId id="349" r:id="rId11"/>
    <p:sldId id="332" r:id="rId12"/>
    <p:sldId id="311" r:id="rId13"/>
    <p:sldId id="350" r:id="rId14"/>
    <p:sldId id="319" r:id="rId15"/>
    <p:sldId id="357" r:id="rId16"/>
    <p:sldId id="358" r:id="rId17"/>
    <p:sldId id="344" r:id="rId18"/>
    <p:sldId id="356" r:id="rId19"/>
    <p:sldId id="359" r:id="rId20"/>
    <p:sldId id="369" r:id="rId21"/>
    <p:sldId id="342" r:id="rId22"/>
    <p:sldId id="345" r:id="rId23"/>
    <p:sldId id="360" r:id="rId24"/>
    <p:sldId id="361" r:id="rId25"/>
    <p:sldId id="364" r:id="rId26"/>
    <p:sldId id="365" r:id="rId27"/>
    <p:sldId id="362" r:id="rId28"/>
    <p:sldId id="371" r:id="rId29"/>
    <p:sldId id="343" r:id="rId30"/>
    <p:sldId id="372" r:id="rId31"/>
    <p:sldId id="368" r:id="rId32"/>
    <p:sldId id="367" r:id="rId33"/>
    <p:sldId id="366" r:id="rId34"/>
    <p:sldId id="341" r:id="rId35"/>
  </p:sldIdLst>
  <p:sldSz cx="12188825" cy="6858000"/>
  <p:notesSz cx="6858000" cy="9144000"/>
  <p:custDataLst>
    <p:tags r:id="rId3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9" pos="383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de Le Boutouiller" initials="ALB" lastIdx="1" clrIdx="0">
    <p:extLst>
      <p:ext uri="{19B8F6BF-5375-455C-9EA6-DF929625EA0E}">
        <p15:presenceInfo xmlns:p15="http://schemas.microsoft.com/office/powerpoint/2012/main" userId="Aude Le Boutouil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EBF3"/>
    <a:srgbClr val="4DB5C6"/>
    <a:srgbClr val="B0DBE0"/>
    <a:srgbClr val="83B5C5"/>
    <a:srgbClr val="00CC66"/>
    <a:srgbClr val="00DE84"/>
    <a:srgbClr val="FDF4A7"/>
    <a:srgbClr val="CE2210"/>
    <a:srgbClr val="B6602A"/>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13" autoAdjust="0"/>
    <p:restoredTop sz="96501" autoAdjust="0"/>
  </p:normalViewPr>
  <p:slideViewPr>
    <p:cSldViewPr showGuides="1">
      <p:cViewPr varScale="1">
        <p:scale>
          <a:sx n="111" d="100"/>
          <a:sy n="111" d="100"/>
        </p:scale>
        <p:origin x="552" y="10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90" d="100"/>
          <a:sy n="90" d="100"/>
        </p:scale>
        <p:origin x="37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fr-FR" dirty="0"/>
              <a:t>Pourquoi ne faites-vous pas de sport ?</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fr-FR"/>
        </a:p>
      </c:txPr>
    </c:title>
    <c:autoTitleDeleted val="0"/>
    <c:plotArea>
      <c:layout>
        <c:manualLayout>
          <c:layoutTarget val="inner"/>
          <c:xMode val="edge"/>
          <c:yMode val="edge"/>
          <c:x val="0.21698268429111744"/>
          <c:y val="0.13066526501425621"/>
          <c:w val="0.76343540331267523"/>
          <c:h val="0.83779352498755832"/>
        </c:manualLayout>
      </c:layout>
      <c:barChart>
        <c:barDir val="bar"/>
        <c:grouping val="stacked"/>
        <c:varyColors val="0"/>
        <c:ser>
          <c:idx val="0"/>
          <c:order val="0"/>
          <c:tx>
            <c:strRef>
              <c:f>Feuil1!$B$1</c:f>
              <c:strCache>
                <c:ptCount val="1"/>
                <c:pt idx="0">
                  <c:v>Série 1</c:v>
                </c:pt>
              </c:strCache>
            </c:strRef>
          </c:tx>
          <c:spPr>
            <a:solidFill>
              <a:schemeClr val="dk1">
                <a:tint val="88500"/>
                <a:alpha val="85000"/>
              </a:schemeClr>
            </a:solidFill>
            <a:ln w="9525" cap="flat" cmpd="sng" algn="ctr">
              <a:solidFill>
                <a:schemeClr val="lt1">
                  <a:alpha val="50000"/>
                </a:schemeClr>
              </a:solidFill>
              <a:round/>
            </a:ln>
            <a:effectLst/>
          </c:spPr>
          <c:invertIfNegative val="0"/>
          <c:dLbls>
            <c:dLbl>
              <c:idx val="0"/>
              <c:layout>
                <c:manualLayout>
                  <c:x val="0.23569350880205231"/>
                  <c:y val="-1.0471463896255736E-1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0FB-40BF-8808-BB4E4D480EA4}"/>
                </c:ext>
              </c:extLst>
            </c:dLbl>
            <c:dLbl>
              <c:idx val="1"/>
              <c:layout>
                <c:manualLayout>
                  <c:x val="0.30017633910241859"/>
                  <c:y val="-1.431359879657743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0FB-40BF-8808-BB4E4D480EA4}"/>
                </c:ext>
              </c:extLst>
            </c:dLbl>
            <c:dLbl>
              <c:idx val="2"/>
              <c:layout>
                <c:manualLayout>
                  <c:x val="0.10805230578244929"/>
                  <c:y val="8.5675666004325132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0FB-40BF-8808-BB4E4D480EA4}"/>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Feuil1!$A$2:$A$4</c:f>
              <c:strCache>
                <c:ptCount val="3"/>
                <c:pt idx="0">
                  <c:v>Pas le temps</c:v>
                </c:pt>
                <c:pt idx="1">
                  <c:v>Pas de motivation</c:v>
                </c:pt>
                <c:pt idx="2">
                  <c:v>Pas besoin</c:v>
                </c:pt>
              </c:strCache>
            </c:strRef>
          </c:cat>
          <c:val>
            <c:numRef>
              <c:f>Feuil1!$B$2:$B$4</c:f>
              <c:numCache>
                <c:formatCode>General</c:formatCode>
                <c:ptCount val="3"/>
                <c:pt idx="0">
                  <c:v>4</c:v>
                </c:pt>
                <c:pt idx="1">
                  <c:v>5</c:v>
                </c:pt>
                <c:pt idx="2">
                  <c:v>2</c:v>
                </c:pt>
              </c:numCache>
            </c:numRef>
          </c:val>
          <c:extLst>
            <c:ext xmlns:c16="http://schemas.microsoft.com/office/drawing/2014/chart" uri="{C3380CC4-5D6E-409C-BE32-E72D297353CC}">
              <c16:uniqueId val="{00000000-00FB-40BF-8808-BB4E4D480EA4}"/>
            </c:ext>
          </c:extLst>
        </c:ser>
        <c:ser>
          <c:idx val="1"/>
          <c:order val="1"/>
          <c:tx>
            <c:strRef>
              <c:f>Feuil1!$C$1</c:f>
              <c:strCache>
                <c:ptCount val="1"/>
                <c:pt idx="0">
                  <c:v>Série 2</c:v>
                </c:pt>
              </c:strCache>
            </c:strRef>
          </c:tx>
          <c:spPr>
            <a:solidFill>
              <a:schemeClr val="dk1">
                <a:tint val="55000"/>
                <a:alpha val="85000"/>
              </a:schemeClr>
            </a:solidFill>
            <a:ln w="9525" cap="flat" cmpd="sng" algn="ctr">
              <a:solidFill>
                <a:schemeClr val="lt1">
                  <a:alpha val="50000"/>
                </a:schemeClr>
              </a:solidFill>
              <a:round/>
            </a:ln>
            <a:effectLst/>
          </c:spPr>
          <c:invertIfNegative val="0"/>
          <c:dLbls>
            <c:delete val="1"/>
          </c:dLbls>
          <c:cat>
            <c:strRef>
              <c:f>Feuil1!$A$2:$A$4</c:f>
              <c:strCache>
                <c:ptCount val="3"/>
                <c:pt idx="0">
                  <c:v>Pas le temps</c:v>
                </c:pt>
                <c:pt idx="1">
                  <c:v>Pas de motivation</c:v>
                </c:pt>
                <c:pt idx="2">
                  <c:v>Pas besoin</c:v>
                </c:pt>
              </c:strCache>
            </c:strRef>
          </c:cat>
          <c:val>
            <c:numRef>
              <c:f>Feuil1!$C$2:$C$4</c:f>
              <c:numCache>
                <c:formatCode>General</c:formatCode>
                <c:ptCount val="3"/>
                <c:pt idx="0">
                  <c:v>0</c:v>
                </c:pt>
                <c:pt idx="1">
                  <c:v>0</c:v>
                </c:pt>
                <c:pt idx="2">
                  <c:v>0</c:v>
                </c:pt>
              </c:numCache>
            </c:numRef>
          </c:val>
          <c:extLst>
            <c:ext xmlns:c16="http://schemas.microsoft.com/office/drawing/2014/chart" uri="{C3380CC4-5D6E-409C-BE32-E72D297353CC}">
              <c16:uniqueId val="{00000001-00FB-40BF-8808-BB4E4D480EA4}"/>
            </c:ext>
          </c:extLst>
        </c:ser>
        <c:ser>
          <c:idx val="2"/>
          <c:order val="2"/>
          <c:tx>
            <c:strRef>
              <c:f>Feuil1!$D$1</c:f>
              <c:strCache>
                <c:ptCount val="1"/>
                <c:pt idx="0">
                  <c:v>Série 3</c:v>
                </c:pt>
              </c:strCache>
            </c:strRef>
          </c:tx>
          <c:spPr>
            <a:solidFill>
              <a:schemeClr val="dk1">
                <a:tint val="75000"/>
                <a:alpha val="85000"/>
              </a:schemeClr>
            </a:solidFill>
            <a:ln w="9525" cap="flat" cmpd="sng" algn="ctr">
              <a:solidFill>
                <a:schemeClr val="lt1">
                  <a:alpha val="50000"/>
                </a:schemeClr>
              </a:solidFill>
              <a:round/>
            </a:ln>
            <a:effectLst/>
          </c:spPr>
          <c:invertIfNegative val="0"/>
          <c:dLbls>
            <c:delete val="1"/>
          </c:dLbls>
          <c:cat>
            <c:strRef>
              <c:f>Feuil1!$A$2:$A$4</c:f>
              <c:strCache>
                <c:ptCount val="3"/>
                <c:pt idx="0">
                  <c:v>Pas le temps</c:v>
                </c:pt>
                <c:pt idx="1">
                  <c:v>Pas de motivation</c:v>
                </c:pt>
                <c:pt idx="2">
                  <c:v>Pas besoin</c:v>
                </c:pt>
              </c:strCache>
            </c:strRef>
          </c:cat>
          <c:val>
            <c:numRef>
              <c:f>Feuil1!$D$2:$D$4</c:f>
              <c:numCache>
                <c:formatCode>General</c:formatCode>
                <c:ptCount val="3"/>
                <c:pt idx="0">
                  <c:v>0</c:v>
                </c:pt>
                <c:pt idx="1">
                  <c:v>0</c:v>
                </c:pt>
                <c:pt idx="2">
                  <c:v>0</c:v>
                </c:pt>
              </c:numCache>
            </c:numRef>
          </c:val>
          <c:extLst>
            <c:ext xmlns:c16="http://schemas.microsoft.com/office/drawing/2014/chart" uri="{C3380CC4-5D6E-409C-BE32-E72D297353CC}">
              <c16:uniqueId val="{00000002-00FB-40BF-8808-BB4E4D480EA4}"/>
            </c:ext>
          </c:extLst>
        </c:ser>
        <c:dLbls>
          <c:dLblPos val="ctr"/>
          <c:showLegendKey val="0"/>
          <c:showVal val="1"/>
          <c:showCatName val="0"/>
          <c:showSerName val="0"/>
          <c:showPercent val="0"/>
          <c:showBubbleSize val="0"/>
        </c:dLbls>
        <c:gapWidth val="150"/>
        <c:overlap val="100"/>
        <c:axId val="1804438736"/>
        <c:axId val="1804439152"/>
      </c:barChart>
      <c:catAx>
        <c:axId val="1804438736"/>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400" b="1" i="0" u="none" strike="noStrike" kern="1200" cap="all" baseline="0">
                <a:solidFill>
                  <a:schemeClr val="dk1">
                    <a:lumMod val="75000"/>
                    <a:lumOff val="25000"/>
                  </a:schemeClr>
                </a:solidFill>
                <a:latin typeface="+mn-lt"/>
                <a:ea typeface="+mn-ea"/>
                <a:cs typeface="+mn-cs"/>
              </a:defRPr>
            </a:pPr>
            <a:endParaRPr lang="fr-FR"/>
          </a:p>
        </c:txPr>
        <c:crossAx val="1804439152"/>
        <c:crosses val="autoZero"/>
        <c:auto val="1"/>
        <c:lblAlgn val="ctr"/>
        <c:lblOffset val="100"/>
        <c:noMultiLvlLbl val="0"/>
      </c:catAx>
      <c:valAx>
        <c:axId val="1804439152"/>
        <c:scaling>
          <c:orientation val="minMax"/>
        </c:scaling>
        <c:delete val="1"/>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8044387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AFEBF3"/>
    </a:solidFill>
    <a:ln w="9525" cap="flat" cmpd="sng" algn="ctr">
      <a:solidFill>
        <a:schemeClr val="dk1">
          <a:lumMod val="25000"/>
          <a:lumOff val="75000"/>
        </a:schemeClr>
      </a:solidFill>
      <a:round/>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solidFill>
          <a:srgbClr val="AFEBF3"/>
        </a:solid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fr-FR"/>
        </a:p>
      </c:txPr>
    </c:title>
    <c:autoTitleDeleted val="0"/>
    <c:plotArea>
      <c:layout/>
      <c:pieChart>
        <c:varyColors val="1"/>
        <c:ser>
          <c:idx val="0"/>
          <c:order val="0"/>
          <c:tx>
            <c:strRef>
              <c:f>Feuil1!$B$1</c:f>
              <c:strCache>
                <c:ptCount val="1"/>
                <c:pt idx="0">
                  <c:v>Avez-vous déjà téléchargé une application sportive ?</c:v>
                </c:pt>
              </c:strCache>
            </c:strRef>
          </c:tx>
          <c:dPt>
            <c:idx val="0"/>
            <c:bubble3D val="0"/>
            <c:spPr>
              <a:solidFill>
                <a:schemeClr val="dk1">
                  <a:tint val="885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0072-4CEA-9DC1-6601A598CADE}"/>
              </c:ext>
            </c:extLst>
          </c:dPt>
          <c:dPt>
            <c:idx val="1"/>
            <c:bubble3D val="0"/>
            <c:spPr>
              <a:solidFill>
                <a:schemeClr val="dk1">
                  <a:tint val="5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2-0072-4CEA-9DC1-6601A598CADE}"/>
              </c:ext>
            </c:extLst>
          </c:dPt>
          <c:dPt>
            <c:idx val="2"/>
            <c:bubble3D val="0"/>
            <c:spPr>
              <a:solidFill>
                <a:schemeClr val="dk1">
                  <a:tint val="7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CFCF-4E74-B7F4-E16B44EB1FB7}"/>
              </c:ext>
            </c:extLst>
          </c:dPt>
          <c:dPt>
            <c:idx val="3"/>
            <c:bubble3D val="0"/>
            <c:spPr>
              <a:solidFill>
                <a:schemeClr val="dk1">
                  <a:tint val="985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CFCF-4E74-B7F4-E16B44EB1FB7}"/>
              </c:ext>
            </c:extLst>
          </c:dPt>
          <c:dLbls>
            <c:dLbl>
              <c:idx val="0"/>
              <c:layout>
                <c:manualLayout>
                  <c:x val="-0.14047053515107938"/>
                  <c:y val="-3.916334248711445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072-4CEA-9DC1-6601A598CADE}"/>
                </c:ext>
              </c:extLst>
            </c:dLbl>
            <c:dLbl>
              <c:idx val="1"/>
              <c:layout>
                <c:manualLayout>
                  <c:x val="0.15228102546348521"/>
                  <c:y val="3.9653518115999362E-2"/>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0072-4CEA-9DC1-6601A598CADE}"/>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fr-FR"/>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Feuil1!$A$2:$A$5</c:f>
              <c:strCache>
                <c:ptCount val="2"/>
                <c:pt idx="0">
                  <c:v>Oui</c:v>
                </c:pt>
                <c:pt idx="1">
                  <c:v>Non</c:v>
                </c:pt>
              </c:strCache>
            </c:strRef>
          </c:cat>
          <c:val>
            <c:numRef>
              <c:f>Feuil1!$B$2:$B$5</c:f>
              <c:numCache>
                <c:formatCode>General</c:formatCode>
                <c:ptCount val="4"/>
                <c:pt idx="0">
                  <c:v>57.7</c:v>
                </c:pt>
                <c:pt idx="1">
                  <c:v>42.3</c:v>
                </c:pt>
              </c:numCache>
            </c:numRef>
          </c:val>
          <c:extLst>
            <c:ext xmlns:c16="http://schemas.microsoft.com/office/drawing/2014/chart" uri="{C3380CC4-5D6E-409C-BE32-E72D297353CC}">
              <c16:uniqueId val="{00000000-0072-4CEA-9DC1-6601A598CADE}"/>
            </c:ext>
          </c:extLst>
        </c:ser>
        <c:dLbls>
          <c:dLblPos val="inEnd"/>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AFEBF3"/>
    </a:solid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solidFill>
          <a:srgbClr val="AFEBF3"/>
        </a:solid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fr-FR"/>
        </a:p>
      </c:txPr>
    </c:title>
    <c:autoTitleDeleted val="0"/>
    <c:plotArea>
      <c:layout>
        <c:manualLayout>
          <c:layoutTarget val="inner"/>
          <c:xMode val="edge"/>
          <c:yMode val="edge"/>
          <c:x val="0.29298292260785486"/>
          <c:y val="0.3332759124171592"/>
          <c:w val="0.41403415478429029"/>
          <c:h val="0.62105108327735092"/>
        </c:manualLayout>
      </c:layout>
      <c:pieChart>
        <c:varyColors val="1"/>
        <c:ser>
          <c:idx val="0"/>
          <c:order val="0"/>
          <c:tx>
            <c:strRef>
              <c:f>Feuil1!$B$1</c:f>
              <c:strCache>
                <c:ptCount val="1"/>
                <c:pt idx="0">
                  <c:v>Si oui, l'avez-vous utilisée régulièrement ?</c:v>
                </c:pt>
              </c:strCache>
            </c:strRef>
          </c:tx>
          <c:dPt>
            <c:idx val="0"/>
            <c:bubble3D val="0"/>
            <c:spPr>
              <a:solidFill>
                <a:schemeClr val="dk1">
                  <a:tint val="885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3010-4E77-9FC3-BFE05474C160}"/>
              </c:ext>
            </c:extLst>
          </c:dPt>
          <c:dPt>
            <c:idx val="1"/>
            <c:bubble3D val="0"/>
            <c:spPr>
              <a:solidFill>
                <a:schemeClr val="dk1">
                  <a:tint val="5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3010-4E77-9FC3-BFE05474C160}"/>
              </c:ext>
            </c:extLst>
          </c:dPt>
          <c:dPt>
            <c:idx val="2"/>
            <c:bubble3D val="0"/>
            <c:spPr>
              <a:solidFill>
                <a:schemeClr val="dk1">
                  <a:tint val="7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3010-4E77-9FC3-BFE05474C160}"/>
              </c:ext>
            </c:extLst>
          </c:dPt>
          <c:dPt>
            <c:idx val="3"/>
            <c:bubble3D val="0"/>
            <c:spPr>
              <a:solidFill>
                <a:schemeClr val="dk1">
                  <a:tint val="985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3010-4E77-9FC3-BFE05474C160}"/>
              </c:ext>
            </c:extLst>
          </c:dPt>
          <c:dLbls>
            <c:dLbl>
              <c:idx val="0"/>
              <c:layout>
                <c:manualLayout>
                  <c:x val="-0.13706531816589637"/>
                  <c:y val="-6.968837345125368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010-4E77-9FC3-BFE05474C160}"/>
                </c:ext>
              </c:extLst>
            </c:dLbl>
            <c:dLbl>
              <c:idx val="1"/>
              <c:layout>
                <c:manualLayout>
                  <c:x val="0.14583070104122481"/>
                  <c:y val="6.576660879021913E-2"/>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010-4E77-9FC3-BFE05474C160}"/>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fr-FR"/>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Feuil1!$A$2:$A$5</c:f>
              <c:strCache>
                <c:ptCount val="2"/>
                <c:pt idx="0">
                  <c:v>Oui</c:v>
                </c:pt>
                <c:pt idx="1">
                  <c:v>Non</c:v>
                </c:pt>
              </c:strCache>
            </c:strRef>
          </c:cat>
          <c:val>
            <c:numRef>
              <c:f>Feuil1!$B$2:$B$5</c:f>
              <c:numCache>
                <c:formatCode>General</c:formatCode>
                <c:ptCount val="4"/>
                <c:pt idx="0">
                  <c:v>60</c:v>
                </c:pt>
                <c:pt idx="1">
                  <c:v>40</c:v>
                </c:pt>
              </c:numCache>
            </c:numRef>
          </c:val>
          <c:extLst>
            <c:ext xmlns:c16="http://schemas.microsoft.com/office/drawing/2014/chart" uri="{C3380CC4-5D6E-409C-BE32-E72D297353CC}">
              <c16:uniqueId val="{00000008-3010-4E77-9FC3-BFE05474C160}"/>
            </c:ext>
          </c:extLst>
        </c:ser>
        <c:dLbls>
          <c:dLblPos val="inEnd"/>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AFEBF3"/>
    </a:solid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r>
              <a:rPr lang="fr-FR" b="0" dirty="0">
                <a:effectLst/>
              </a:rPr>
              <a:t>Pensez-vous qu'il est plus motivant de faire du sport à plusieurs ?</a:t>
            </a:r>
          </a:p>
        </c:rich>
      </c:tx>
      <c:layout>
        <c:manualLayout>
          <c:xMode val="edge"/>
          <c:yMode val="edge"/>
          <c:x val="9.6851110911572988E-2"/>
          <c:y val="4.3926042839997369E-2"/>
        </c:manualLayout>
      </c:layout>
      <c:overlay val="0"/>
      <c:spPr>
        <a:solidFill>
          <a:srgbClr val="AFEBF3"/>
        </a:solid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fr-FR"/>
        </a:p>
      </c:txPr>
    </c:title>
    <c:autoTitleDeleted val="0"/>
    <c:plotArea>
      <c:layout/>
      <c:pieChart>
        <c:varyColors val="1"/>
        <c:ser>
          <c:idx val="0"/>
          <c:order val="0"/>
          <c:tx>
            <c:strRef>
              <c:f>Feuil1!$B$1</c:f>
              <c:strCache>
                <c:ptCount val="1"/>
                <c:pt idx="0">
                  <c:v>Avez-vous déjà téléchargé une application sportive ?</c:v>
                </c:pt>
              </c:strCache>
            </c:strRef>
          </c:tx>
          <c:dPt>
            <c:idx val="0"/>
            <c:bubble3D val="0"/>
            <c:spPr>
              <a:solidFill>
                <a:schemeClr val="dk1">
                  <a:tint val="885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DEE4-49D2-AEF8-1B029F606ECE}"/>
              </c:ext>
            </c:extLst>
          </c:dPt>
          <c:dPt>
            <c:idx val="1"/>
            <c:bubble3D val="0"/>
            <c:spPr>
              <a:solidFill>
                <a:schemeClr val="dk1">
                  <a:tint val="5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DEE4-49D2-AEF8-1B029F606ECE}"/>
              </c:ext>
            </c:extLst>
          </c:dPt>
          <c:dPt>
            <c:idx val="2"/>
            <c:bubble3D val="0"/>
            <c:spPr>
              <a:solidFill>
                <a:schemeClr val="dk1">
                  <a:tint val="7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DEE4-49D2-AEF8-1B029F606ECE}"/>
              </c:ext>
            </c:extLst>
          </c:dPt>
          <c:dPt>
            <c:idx val="3"/>
            <c:bubble3D val="0"/>
            <c:spPr>
              <a:solidFill>
                <a:schemeClr val="dk1">
                  <a:tint val="985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DEE4-49D2-AEF8-1B029F606ECE}"/>
              </c:ext>
            </c:extLst>
          </c:dPt>
          <c:dLbls>
            <c:dLbl>
              <c:idx val="0"/>
              <c:layout>
                <c:manualLayout>
                  <c:x val="-0.11147829084439638"/>
                  <c:y val="0.58312225390175099"/>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EE4-49D2-AEF8-1B029F606ECE}"/>
                </c:ext>
              </c:extLst>
            </c:dLbl>
            <c:dLbl>
              <c:idx val="1"/>
              <c:layout>
                <c:manualLayout>
                  <c:x val="0.12812084806406593"/>
                  <c:y val="-0.59300157833996459"/>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EE4-49D2-AEF8-1B029F606ECE}"/>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fr-FR"/>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Feuil1!$A$2:$A$5</c:f>
              <c:strCache>
                <c:ptCount val="2"/>
                <c:pt idx="0">
                  <c:v>Oui</c:v>
                </c:pt>
                <c:pt idx="1">
                  <c:v>Non</c:v>
                </c:pt>
              </c:strCache>
            </c:strRef>
          </c:cat>
          <c:val>
            <c:numRef>
              <c:f>Feuil1!$B$2:$B$5</c:f>
              <c:numCache>
                <c:formatCode>General</c:formatCode>
                <c:ptCount val="4"/>
                <c:pt idx="0">
                  <c:v>7.8</c:v>
                </c:pt>
                <c:pt idx="1">
                  <c:v>92.2</c:v>
                </c:pt>
              </c:numCache>
            </c:numRef>
          </c:val>
          <c:extLst>
            <c:ext xmlns:c16="http://schemas.microsoft.com/office/drawing/2014/chart" uri="{C3380CC4-5D6E-409C-BE32-E72D297353CC}">
              <c16:uniqueId val="{00000008-DEE4-49D2-AEF8-1B029F606ECE}"/>
            </c:ext>
          </c:extLst>
        </c:ser>
        <c:dLbls>
          <c:dLblPos val="inEnd"/>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AFEBF3"/>
    </a:solid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Feuil1!$B$1</c:f>
              <c:strCache>
                <c:ptCount val="1"/>
                <c:pt idx="0">
                  <c:v>Colonne1</c:v>
                </c:pt>
              </c:strCache>
            </c:strRef>
          </c:tx>
          <c:spPr>
            <a:ln w="50800" cap="rnd">
              <a:solidFill>
                <a:srgbClr val="B6602A"/>
              </a:solidFill>
              <a:round/>
            </a:ln>
            <a:effectLst/>
          </c:spPr>
          <c:marker>
            <c:symbol val="none"/>
          </c:marker>
          <c:dLbls>
            <c:delete val="1"/>
          </c:dLbls>
          <c:cat>
            <c:strRef>
              <c:f>Feuil1!$A$3:$A$6</c:f>
              <c:strCache>
                <c:ptCount val="3"/>
                <c:pt idx="0">
                  <c:v>Catégorie 2</c:v>
                </c:pt>
                <c:pt idx="1">
                  <c:v>Catégorie 3</c:v>
                </c:pt>
                <c:pt idx="2">
                  <c:v>Catégorie 4</c:v>
                </c:pt>
              </c:strCache>
            </c:strRef>
          </c:cat>
          <c:val>
            <c:numRef>
              <c:f>Feuil1!$B$3:$B$6</c:f>
              <c:numCache>
                <c:formatCode>General</c:formatCode>
                <c:ptCount val="4"/>
                <c:pt idx="0">
                  <c:v>1</c:v>
                </c:pt>
                <c:pt idx="1">
                  <c:v>2</c:v>
                </c:pt>
                <c:pt idx="2">
                  <c:v>3</c:v>
                </c:pt>
                <c:pt idx="3">
                  <c:v>3</c:v>
                </c:pt>
              </c:numCache>
            </c:numRef>
          </c:val>
          <c:smooth val="0"/>
          <c:extLst>
            <c:ext xmlns:c16="http://schemas.microsoft.com/office/drawing/2014/chart" uri="{C3380CC4-5D6E-409C-BE32-E72D297353CC}">
              <c16:uniqueId val="{00000000-1E84-4FB6-A114-AF9BD46EA7ED}"/>
            </c:ext>
          </c:extLst>
        </c:ser>
        <c:ser>
          <c:idx val="1"/>
          <c:order val="1"/>
          <c:tx>
            <c:strRef>
              <c:f>Feuil1!$C$1</c:f>
              <c:strCache>
                <c:ptCount val="1"/>
                <c:pt idx="0">
                  <c:v>Série 2</c:v>
                </c:pt>
              </c:strCache>
            </c:strRef>
          </c:tx>
          <c:spPr>
            <a:ln w="50800" cap="rnd">
              <a:solidFill>
                <a:srgbClr val="B6602A"/>
              </a:solidFill>
              <a:round/>
            </a:ln>
            <a:effectLst/>
          </c:spPr>
          <c:marker>
            <c:symbol val="none"/>
          </c:marker>
          <c:dPt>
            <c:idx val="1"/>
            <c:marker>
              <c:symbol val="none"/>
            </c:marker>
            <c:bubble3D val="0"/>
            <c:spPr>
              <a:ln w="50800" cap="rnd">
                <a:solidFill>
                  <a:srgbClr val="FBFBFB"/>
                </a:solidFill>
                <a:round/>
              </a:ln>
              <a:effectLst/>
            </c:spPr>
            <c:extLst>
              <c:ext xmlns:c16="http://schemas.microsoft.com/office/drawing/2014/chart" uri="{C3380CC4-5D6E-409C-BE32-E72D297353CC}">
                <c16:uniqueId val="{00000006-1E84-4FB6-A114-AF9BD46EA7ED}"/>
              </c:ext>
            </c:extLst>
          </c:dPt>
          <c:dPt>
            <c:idx val="2"/>
            <c:marker>
              <c:symbol val="none"/>
            </c:marker>
            <c:bubble3D val="0"/>
            <c:spPr>
              <a:ln w="50800" cap="rnd">
                <a:solidFill>
                  <a:srgbClr val="FBFBFB"/>
                </a:solidFill>
                <a:round/>
              </a:ln>
              <a:effectLst/>
            </c:spPr>
            <c:extLst>
              <c:ext xmlns:c16="http://schemas.microsoft.com/office/drawing/2014/chart" uri="{C3380CC4-5D6E-409C-BE32-E72D297353CC}">
                <c16:uniqueId val="{00000005-1E84-4FB6-A114-AF9BD46EA7ED}"/>
              </c:ext>
            </c:extLst>
          </c:dPt>
          <c:dPt>
            <c:idx val="3"/>
            <c:marker>
              <c:symbol val="none"/>
            </c:marker>
            <c:bubble3D val="0"/>
            <c:spPr>
              <a:ln w="50800" cap="rnd">
                <a:solidFill>
                  <a:srgbClr val="FBFBFB"/>
                </a:solidFill>
                <a:round/>
              </a:ln>
              <a:effectLst/>
            </c:spPr>
            <c:extLst>
              <c:ext xmlns:c16="http://schemas.microsoft.com/office/drawing/2014/chart" uri="{C3380CC4-5D6E-409C-BE32-E72D297353CC}">
                <c16:uniqueId val="{00000004-1E84-4FB6-A114-AF9BD46EA7ED}"/>
              </c:ext>
            </c:extLst>
          </c:dPt>
          <c:dLbls>
            <c:delete val="1"/>
          </c:dLbls>
          <c:cat>
            <c:strRef>
              <c:f>Feuil1!$A$3:$A$6</c:f>
              <c:strCache>
                <c:ptCount val="3"/>
                <c:pt idx="0">
                  <c:v>Catégorie 2</c:v>
                </c:pt>
                <c:pt idx="1">
                  <c:v>Catégorie 3</c:v>
                </c:pt>
                <c:pt idx="2">
                  <c:v>Catégorie 4</c:v>
                </c:pt>
              </c:strCache>
            </c:strRef>
          </c:cat>
          <c:val>
            <c:numRef>
              <c:f>Feuil1!$C$3:$C$6</c:f>
              <c:numCache>
                <c:formatCode>General</c:formatCode>
                <c:ptCount val="4"/>
                <c:pt idx="0">
                  <c:v>2</c:v>
                </c:pt>
                <c:pt idx="1">
                  <c:v>4</c:v>
                </c:pt>
                <c:pt idx="2">
                  <c:v>4</c:v>
                </c:pt>
                <c:pt idx="3">
                  <c:v>6</c:v>
                </c:pt>
              </c:numCache>
            </c:numRef>
          </c:val>
          <c:smooth val="0"/>
          <c:extLst>
            <c:ext xmlns:c16="http://schemas.microsoft.com/office/drawing/2014/chart" uri="{C3380CC4-5D6E-409C-BE32-E72D297353CC}">
              <c16:uniqueId val="{00000001-1E84-4FB6-A114-AF9BD46EA7ED}"/>
            </c:ext>
          </c:extLst>
        </c:ser>
        <c:ser>
          <c:idx val="2"/>
          <c:order val="2"/>
          <c:tx>
            <c:strRef>
              <c:f>Feuil1!$D$1</c:f>
              <c:strCache>
                <c:ptCount val="1"/>
                <c:pt idx="0">
                  <c:v>Série 3</c:v>
                </c:pt>
              </c:strCache>
            </c:strRef>
          </c:tx>
          <c:spPr>
            <a:ln w="50800" cap="rnd">
              <a:solidFill>
                <a:srgbClr val="FDF4A7"/>
              </a:solidFill>
              <a:round/>
            </a:ln>
            <a:effectLst/>
          </c:spPr>
          <c:marker>
            <c:symbol val="none"/>
          </c:marker>
          <c:dLbls>
            <c:delete val="1"/>
          </c:dLbls>
          <c:cat>
            <c:strRef>
              <c:f>Feuil1!$A$3:$A$6</c:f>
              <c:strCache>
                <c:ptCount val="3"/>
                <c:pt idx="0">
                  <c:v>Catégorie 2</c:v>
                </c:pt>
                <c:pt idx="1">
                  <c:v>Catégorie 3</c:v>
                </c:pt>
                <c:pt idx="2">
                  <c:v>Catégorie 4</c:v>
                </c:pt>
              </c:strCache>
            </c:strRef>
          </c:cat>
          <c:val>
            <c:numRef>
              <c:f>Feuil1!$D$3:$D$6</c:f>
              <c:numCache>
                <c:formatCode>General</c:formatCode>
                <c:ptCount val="4"/>
                <c:pt idx="0">
                  <c:v>1.5</c:v>
                </c:pt>
                <c:pt idx="1">
                  <c:v>2</c:v>
                </c:pt>
                <c:pt idx="2">
                  <c:v>5</c:v>
                </c:pt>
                <c:pt idx="3">
                  <c:v>5</c:v>
                </c:pt>
              </c:numCache>
            </c:numRef>
          </c:val>
          <c:smooth val="0"/>
          <c:extLst>
            <c:ext xmlns:c16="http://schemas.microsoft.com/office/drawing/2014/chart" uri="{C3380CC4-5D6E-409C-BE32-E72D297353CC}">
              <c16:uniqueId val="{00000002-1E84-4FB6-A114-AF9BD46EA7ED}"/>
            </c:ext>
          </c:extLst>
        </c:ser>
        <c:dLbls>
          <c:dLblPos val="ctr"/>
          <c:showLegendKey val="0"/>
          <c:showVal val="1"/>
          <c:showCatName val="0"/>
          <c:showSerName val="0"/>
          <c:showPercent val="0"/>
          <c:showBubbleSize val="0"/>
        </c:dLbls>
        <c:smooth val="0"/>
        <c:axId val="243930176"/>
        <c:axId val="243927264"/>
      </c:lineChart>
      <c:catAx>
        <c:axId val="243930176"/>
        <c:scaling>
          <c:orientation val="minMax"/>
        </c:scaling>
        <c:delete val="1"/>
        <c:axPos val="b"/>
        <c:numFmt formatCode="General" sourceLinked="1"/>
        <c:majorTickMark val="none"/>
        <c:minorTickMark val="none"/>
        <c:tickLblPos val="nextTo"/>
        <c:crossAx val="243927264"/>
        <c:crosses val="autoZero"/>
        <c:auto val="1"/>
        <c:lblAlgn val="ctr"/>
        <c:lblOffset val="100"/>
        <c:noMultiLvlLbl val="0"/>
      </c:catAx>
      <c:valAx>
        <c:axId val="24392726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4393017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cmpd="sng">
      <a:solidFill>
        <a:schemeClr val="accent2">
          <a:lumMod val="60000"/>
          <a:lumOff val="40000"/>
        </a:schemeClr>
      </a:solid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63C41D4-E5C2-48B8-BFBA-E479B1DB16A9}" type="datetime1">
              <a:rPr lang="fr-FR" smtClean="0"/>
              <a:t>10/05/2021</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0DD202-58A1-4ABD-B068-DFFCA0C44EAC}" type="slidenum">
              <a:rPr lang="fr-FR" smtClean="0"/>
              <a:t>‹N°›</a:t>
            </a:fld>
            <a:endParaRPr lang="fr-FR" dirty="0"/>
          </a:p>
        </p:txBody>
      </p:sp>
    </p:spTree>
    <p:extLst>
      <p:ext uri="{BB962C8B-B14F-4D97-AF65-F5344CB8AC3E}">
        <p14:creationId xmlns:p14="http://schemas.microsoft.com/office/powerpoint/2010/main" val="406421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7A6E30-EA26-42DB-A0B5-B3C4DF5444BE}" type="datetime1">
              <a:rPr lang="fr-FR" smtClean="0"/>
              <a:pPr/>
              <a:t>10/05/2021</a:t>
            </a:fld>
            <a:endParaRPr lang="fr-FR" dirty="0"/>
          </a:p>
        </p:txBody>
      </p:sp>
      <p:sp>
        <p:nvSpPr>
          <p:cNvPr id="4" name="Espace réservé d’image de diapositive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not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F93199CD-3E1B-4AE6-990F-76F925F5EA9F}" type="slidenum">
              <a:rPr lang="fr-FR" noProof="0" smtClean="0"/>
              <a:t>‹N°›</a:t>
            </a:fld>
            <a:endParaRPr lang="fr-FR" noProof="0"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1</a:t>
            </a:fld>
            <a:endParaRPr lang="fr-FR" dirty="0"/>
          </a:p>
        </p:txBody>
      </p:sp>
    </p:spTree>
    <p:extLst>
      <p:ext uri="{BB962C8B-B14F-4D97-AF65-F5344CB8AC3E}">
        <p14:creationId xmlns:p14="http://schemas.microsoft.com/office/powerpoint/2010/main" val="2887539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10</a:t>
            </a:fld>
            <a:endParaRPr lang="fr-FR" dirty="0"/>
          </a:p>
        </p:txBody>
      </p:sp>
    </p:spTree>
    <p:extLst>
      <p:ext uri="{BB962C8B-B14F-4D97-AF65-F5344CB8AC3E}">
        <p14:creationId xmlns:p14="http://schemas.microsoft.com/office/powerpoint/2010/main" val="874506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11</a:t>
            </a:fld>
            <a:endParaRPr lang="fr-FR" dirty="0"/>
          </a:p>
        </p:txBody>
      </p:sp>
    </p:spTree>
    <p:extLst>
      <p:ext uri="{BB962C8B-B14F-4D97-AF65-F5344CB8AC3E}">
        <p14:creationId xmlns:p14="http://schemas.microsoft.com/office/powerpoint/2010/main" val="467517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14</a:t>
            </a:fld>
            <a:endParaRPr lang="fr-FR" dirty="0"/>
          </a:p>
        </p:txBody>
      </p:sp>
    </p:spTree>
    <p:extLst>
      <p:ext uri="{BB962C8B-B14F-4D97-AF65-F5344CB8AC3E}">
        <p14:creationId xmlns:p14="http://schemas.microsoft.com/office/powerpoint/2010/main" val="4010380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15</a:t>
            </a:fld>
            <a:endParaRPr lang="fr-FR" dirty="0"/>
          </a:p>
        </p:txBody>
      </p:sp>
    </p:spTree>
    <p:extLst>
      <p:ext uri="{BB962C8B-B14F-4D97-AF65-F5344CB8AC3E}">
        <p14:creationId xmlns:p14="http://schemas.microsoft.com/office/powerpoint/2010/main" val="2713987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16</a:t>
            </a:fld>
            <a:endParaRPr lang="fr-FR" dirty="0"/>
          </a:p>
        </p:txBody>
      </p:sp>
    </p:spTree>
    <p:extLst>
      <p:ext uri="{BB962C8B-B14F-4D97-AF65-F5344CB8AC3E}">
        <p14:creationId xmlns:p14="http://schemas.microsoft.com/office/powerpoint/2010/main" val="4286788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17</a:t>
            </a:fld>
            <a:endParaRPr lang="fr-FR" dirty="0"/>
          </a:p>
        </p:txBody>
      </p:sp>
    </p:spTree>
    <p:extLst>
      <p:ext uri="{BB962C8B-B14F-4D97-AF65-F5344CB8AC3E}">
        <p14:creationId xmlns:p14="http://schemas.microsoft.com/office/powerpoint/2010/main" val="3139961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18</a:t>
            </a:fld>
            <a:endParaRPr lang="fr-FR" dirty="0"/>
          </a:p>
        </p:txBody>
      </p:sp>
    </p:spTree>
    <p:extLst>
      <p:ext uri="{BB962C8B-B14F-4D97-AF65-F5344CB8AC3E}">
        <p14:creationId xmlns:p14="http://schemas.microsoft.com/office/powerpoint/2010/main" val="3608849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19</a:t>
            </a:fld>
            <a:endParaRPr lang="fr-FR" dirty="0"/>
          </a:p>
        </p:txBody>
      </p:sp>
    </p:spTree>
    <p:extLst>
      <p:ext uri="{BB962C8B-B14F-4D97-AF65-F5344CB8AC3E}">
        <p14:creationId xmlns:p14="http://schemas.microsoft.com/office/powerpoint/2010/main" val="3582322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20</a:t>
            </a:fld>
            <a:endParaRPr lang="fr-FR" dirty="0"/>
          </a:p>
        </p:txBody>
      </p:sp>
    </p:spTree>
    <p:extLst>
      <p:ext uri="{BB962C8B-B14F-4D97-AF65-F5344CB8AC3E}">
        <p14:creationId xmlns:p14="http://schemas.microsoft.com/office/powerpoint/2010/main" val="694864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21</a:t>
            </a:fld>
            <a:endParaRPr lang="fr-FR" dirty="0"/>
          </a:p>
        </p:txBody>
      </p:sp>
    </p:spTree>
    <p:extLst>
      <p:ext uri="{BB962C8B-B14F-4D97-AF65-F5344CB8AC3E}">
        <p14:creationId xmlns:p14="http://schemas.microsoft.com/office/powerpoint/2010/main" val="1540317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2</a:t>
            </a:fld>
            <a:endParaRPr lang="fr-FR" dirty="0"/>
          </a:p>
        </p:txBody>
      </p:sp>
    </p:spTree>
    <p:extLst>
      <p:ext uri="{BB962C8B-B14F-4D97-AF65-F5344CB8AC3E}">
        <p14:creationId xmlns:p14="http://schemas.microsoft.com/office/powerpoint/2010/main" val="2878505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22</a:t>
            </a:fld>
            <a:endParaRPr lang="fr-FR" dirty="0"/>
          </a:p>
        </p:txBody>
      </p:sp>
    </p:spTree>
    <p:extLst>
      <p:ext uri="{BB962C8B-B14F-4D97-AF65-F5344CB8AC3E}">
        <p14:creationId xmlns:p14="http://schemas.microsoft.com/office/powerpoint/2010/main" val="956178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23</a:t>
            </a:fld>
            <a:endParaRPr lang="fr-FR" dirty="0"/>
          </a:p>
        </p:txBody>
      </p:sp>
    </p:spTree>
    <p:extLst>
      <p:ext uri="{BB962C8B-B14F-4D97-AF65-F5344CB8AC3E}">
        <p14:creationId xmlns:p14="http://schemas.microsoft.com/office/powerpoint/2010/main" val="3925242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24</a:t>
            </a:fld>
            <a:endParaRPr lang="fr-FR" dirty="0"/>
          </a:p>
        </p:txBody>
      </p:sp>
    </p:spTree>
    <p:extLst>
      <p:ext uri="{BB962C8B-B14F-4D97-AF65-F5344CB8AC3E}">
        <p14:creationId xmlns:p14="http://schemas.microsoft.com/office/powerpoint/2010/main" val="748167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25</a:t>
            </a:fld>
            <a:endParaRPr lang="fr-FR" dirty="0"/>
          </a:p>
        </p:txBody>
      </p:sp>
    </p:spTree>
    <p:extLst>
      <p:ext uri="{BB962C8B-B14F-4D97-AF65-F5344CB8AC3E}">
        <p14:creationId xmlns:p14="http://schemas.microsoft.com/office/powerpoint/2010/main" val="3978844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26</a:t>
            </a:fld>
            <a:endParaRPr lang="fr-FR" dirty="0"/>
          </a:p>
        </p:txBody>
      </p:sp>
    </p:spTree>
    <p:extLst>
      <p:ext uri="{BB962C8B-B14F-4D97-AF65-F5344CB8AC3E}">
        <p14:creationId xmlns:p14="http://schemas.microsoft.com/office/powerpoint/2010/main" val="1415143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27</a:t>
            </a:fld>
            <a:endParaRPr lang="fr-FR" dirty="0"/>
          </a:p>
        </p:txBody>
      </p:sp>
    </p:spTree>
    <p:extLst>
      <p:ext uri="{BB962C8B-B14F-4D97-AF65-F5344CB8AC3E}">
        <p14:creationId xmlns:p14="http://schemas.microsoft.com/office/powerpoint/2010/main" val="1501687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28</a:t>
            </a:fld>
            <a:endParaRPr lang="fr-FR" dirty="0"/>
          </a:p>
        </p:txBody>
      </p:sp>
    </p:spTree>
    <p:extLst>
      <p:ext uri="{BB962C8B-B14F-4D97-AF65-F5344CB8AC3E}">
        <p14:creationId xmlns:p14="http://schemas.microsoft.com/office/powerpoint/2010/main" val="912750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29</a:t>
            </a:fld>
            <a:endParaRPr lang="fr-FR" dirty="0"/>
          </a:p>
        </p:txBody>
      </p:sp>
    </p:spTree>
    <p:extLst>
      <p:ext uri="{BB962C8B-B14F-4D97-AF65-F5344CB8AC3E}">
        <p14:creationId xmlns:p14="http://schemas.microsoft.com/office/powerpoint/2010/main" val="1689867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30</a:t>
            </a:fld>
            <a:endParaRPr lang="fr-FR" dirty="0"/>
          </a:p>
        </p:txBody>
      </p:sp>
    </p:spTree>
    <p:extLst>
      <p:ext uri="{BB962C8B-B14F-4D97-AF65-F5344CB8AC3E}">
        <p14:creationId xmlns:p14="http://schemas.microsoft.com/office/powerpoint/2010/main" val="300104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31</a:t>
            </a:fld>
            <a:endParaRPr lang="fr-FR" dirty="0"/>
          </a:p>
        </p:txBody>
      </p:sp>
    </p:spTree>
    <p:extLst>
      <p:ext uri="{BB962C8B-B14F-4D97-AF65-F5344CB8AC3E}">
        <p14:creationId xmlns:p14="http://schemas.microsoft.com/office/powerpoint/2010/main" val="2235862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3</a:t>
            </a:fld>
            <a:endParaRPr lang="fr-FR" dirty="0"/>
          </a:p>
        </p:txBody>
      </p:sp>
    </p:spTree>
    <p:extLst>
      <p:ext uri="{BB962C8B-B14F-4D97-AF65-F5344CB8AC3E}">
        <p14:creationId xmlns:p14="http://schemas.microsoft.com/office/powerpoint/2010/main" val="2674579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4</a:t>
            </a:fld>
            <a:endParaRPr lang="fr-FR" dirty="0"/>
          </a:p>
        </p:txBody>
      </p:sp>
    </p:spTree>
    <p:extLst>
      <p:ext uri="{BB962C8B-B14F-4D97-AF65-F5344CB8AC3E}">
        <p14:creationId xmlns:p14="http://schemas.microsoft.com/office/powerpoint/2010/main" val="117724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5</a:t>
            </a:fld>
            <a:endParaRPr lang="fr-FR" dirty="0"/>
          </a:p>
        </p:txBody>
      </p:sp>
    </p:spTree>
    <p:extLst>
      <p:ext uri="{BB962C8B-B14F-4D97-AF65-F5344CB8AC3E}">
        <p14:creationId xmlns:p14="http://schemas.microsoft.com/office/powerpoint/2010/main" val="3668323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6</a:t>
            </a:fld>
            <a:endParaRPr lang="fr-FR" dirty="0"/>
          </a:p>
        </p:txBody>
      </p:sp>
    </p:spTree>
    <p:extLst>
      <p:ext uri="{BB962C8B-B14F-4D97-AF65-F5344CB8AC3E}">
        <p14:creationId xmlns:p14="http://schemas.microsoft.com/office/powerpoint/2010/main" val="159185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7</a:t>
            </a:fld>
            <a:endParaRPr lang="fr-FR" dirty="0"/>
          </a:p>
        </p:txBody>
      </p:sp>
    </p:spTree>
    <p:extLst>
      <p:ext uri="{BB962C8B-B14F-4D97-AF65-F5344CB8AC3E}">
        <p14:creationId xmlns:p14="http://schemas.microsoft.com/office/powerpoint/2010/main" val="3860692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8</a:t>
            </a:fld>
            <a:endParaRPr lang="fr-FR" dirty="0"/>
          </a:p>
        </p:txBody>
      </p:sp>
    </p:spTree>
    <p:extLst>
      <p:ext uri="{BB962C8B-B14F-4D97-AF65-F5344CB8AC3E}">
        <p14:creationId xmlns:p14="http://schemas.microsoft.com/office/powerpoint/2010/main" val="2652105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9</a:t>
            </a:fld>
            <a:endParaRPr lang="fr-FR" dirty="0"/>
          </a:p>
        </p:txBody>
      </p:sp>
    </p:spTree>
    <p:extLst>
      <p:ext uri="{BB962C8B-B14F-4D97-AF65-F5344CB8AC3E}">
        <p14:creationId xmlns:p14="http://schemas.microsoft.com/office/powerpoint/2010/main" val="448483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370336" y="1769541"/>
            <a:ext cx="9437576" cy="1828801"/>
          </a:xfrm>
        </p:spPr>
        <p:txBody>
          <a:bodyPr anchor="b">
            <a:normAutofit/>
          </a:bodyPr>
          <a:lstStyle>
            <a:lvl1pPr algn="ctr">
              <a:defRPr sz="5398"/>
            </a:lvl1pPr>
          </a:lstStyle>
          <a:p>
            <a:r>
              <a:rPr lang="fr-FR"/>
              <a:t>Modifiez le style du titre</a:t>
            </a:r>
            <a:endParaRPr lang="en-US" dirty="0"/>
          </a:p>
        </p:txBody>
      </p:sp>
      <p:sp>
        <p:nvSpPr>
          <p:cNvPr id="3" name="Subtitle 2"/>
          <p:cNvSpPr>
            <a:spLocks noGrp="1"/>
          </p:cNvSpPr>
          <p:nvPr>
            <p:ph type="subTitle" idx="1"/>
          </p:nvPr>
        </p:nvSpPr>
        <p:spPr>
          <a:xfrm>
            <a:off x="1370336" y="3598339"/>
            <a:ext cx="9437576" cy="1049867"/>
          </a:xfrm>
        </p:spPr>
        <p:txBody>
          <a:bodyPr anchor="t"/>
          <a:lstStyle>
            <a:lvl1pPr marL="0" indent="0" algn="ctr">
              <a:buNone/>
              <a:defRPr>
                <a:solidFill>
                  <a:schemeClr val="tx1"/>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5/10/2021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07589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619" y="547807"/>
            <a:ext cx="10139158" cy="3816806"/>
          </a:xfrm>
          <a:prstGeom prst="rect">
            <a:avLst/>
          </a:prstGeom>
        </p:spPr>
      </p:pic>
      <p:sp>
        <p:nvSpPr>
          <p:cNvPr id="2" name="Title 1"/>
          <p:cNvSpPr>
            <a:spLocks noGrp="1"/>
          </p:cNvSpPr>
          <p:nvPr>
            <p:ph type="title"/>
          </p:nvPr>
        </p:nvSpPr>
        <p:spPr>
          <a:xfrm>
            <a:off x="913568" y="4565255"/>
            <a:ext cx="10352629" cy="543472"/>
          </a:xfrm>
        </p:spPr>
        <p:txBody>
          <a:bodyPr anchor="b">
            <a:normAutofit/>
          </a:bodyPr>
          <a:lstStyle>
            <a:lvl1pPr algn="ctr">
              <a:defRPr sz="2799"/>
            </a:lvl1pPr>
          </a:lstStyle>
          <a:p>
            <a:r>
              <a:rPr lang="fr-FR"/>
              <a:t>Modifiez le style du titre</a:t>
            </a:r>
            <a:endParaRPr lang="en-US" dirty="0"/>
          </a:p>
        </p:txBody>
      </p:sp>
      <p:sp>
        <p:nvSpPr>
          <p:cNvPr id="3" name="Picture Placeholder 2"/>
          <p:cNvSpPr>
            <a:spLocks noGrp="1" noChangeAspect="1"/>
          </p:cNvSpPr>
          <p:nvPr>
            <p:ph type="pic" idx="1"/>
          </p:nvPr>
        </p:nvSpPr>
        <p:spPr>
          <a:xfrm>
            <a:off x="1169045" y="695010"/>
            <a:ext cx="9842782" cy="3525671"/>
          </a:xfrm>
          <a:effectLst>
            <a:outerShdw blurRad="38100" dist="25400" dir="4440000">
              <a:srgbClr val="000000">
                <a:alpha val="36000"/>
              </a:srgbClr>
            </a:outerShdw>
          </a:effectLst>
        </p:spPr>
        <p:txBody>
          <a:bodyPr anchor="t">
            <a:normAutofit/>
          </a:bodyPr>
          <a:lstStyle>
            <a:lvl1pPr marL="0" indent="0" algn="ctr">
              <a:buNone/>
              <a:defRPr sz="1999"/>
            </a:lvl1pPr>
            <a:lvl2pPr marL="457063" indent="0">
              <a:buNone/>
              <a:defRPr sz="1999"/>
            </a:lvl2pPr>
            <a:lvl3pPr marL="914126" indent="0">
              <a:buNone/>
              <a:defRPr sz="19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fr-FR"/>
              <a:t>Cliquez sur l'icône pour ajouter une image</a:t>
            </a:r>
            <a:endParaRPr lang="en-US" dirty="0"/>
          </a:p>
        </p:txBody>
      </p:sp>
      <p:sp>
        <p:nvSpPr>
          <p:cNvPr id="4" name="Text Placeholder 3"/>
          <p:cNvSpPr>
            <a:spLocks noGrp="1"/>
          </p:cNvSpPr>
          <p:nvPr>
            <p:ph type="body" sz="half" idx="2"/>
          </p:nvPr>
        </p:nvSpPr>
        <p:spPr>
          <a:xfrm>
            <a:off x="913557" y="5108728"/>
            <a:ext cx="10351066" cy="682472"/>
          </a:xfrm>
        </p:spPr>
        <p:txBody>
          <a:bodyPr anchor="t"/>
          <a:lstStyle>
            <a:lvl1pPr marL="0" indent="0" algn="ctr">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9956E09-8667-453C-BCCE-5C39DF28FF66}" type="datetime1">
              <a:rPr lang="fr-FR" smtClean="0"/>
              <a:pPr/>
              <a:t>10/05/2021</a:t>
            </a:fld>
            <a:endParaRPr lang="fr-FR" dirty="0"/>
          </a:p>
        </p:txBody>
      </p:sp>
      <p:sp>
        <p:nvSpPr>
          <p:cNvPr id="6" name="Footer Placeholder 5"/>
          <p:cNvSpPr>
            <a:spLocks noGrp="1"/>
          </p:cNvSpPr>
          <p:nvPr>
            <p:ph type="ftr" sz="quarter" idx="11"/>
          </p:nvPr>
        </p:nvSpPr>
        <p:spPr/>
        <p:txBody>
          <a:bodyPr/>
          <a:lstStyle/>
          <a:p>
            <a:pPr rtl="0"/>
            <a:r>
              <a:rPr lang="fr-FR" noProof="0"/>
              <a:t>Ajouter un pied de page</a:t>
            </a:r>
            <a:endParaRPr lang="fr-FR" noProof="0" dirty="0"/>
          </a:p>
        </p:txBody>
      </p:sp>
      <p:sp>
        <p:nvSpPr>
          <p:cNvPr id="7" name="Slide Number Placeholder 6"/>
          <p:cNvSpPr>
            <a:spLocks noGrp="1"/>
          </p:cNvSpPr>
          <p:nvPr>
            <p:ph type="sldNum" sz="quarter" idx="12"/>
          </p:nvPr>
        </p:nvSpPr>
        <p:spPr/>
        <p:txBody>
          <a:bodyPr/>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6175978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557" y="608437"/>
            <a:ext cx="10351066" cy="3534344"/>
          </a:xfrm>
        </p:spPr>
        <p:txBody>
          <a:bodyPr anchor="ctr"/>
          <a:lstStyle>
            <a:lvl1pPr>
              <a:defRPr sz="3199"/>
            </a:lvl1pPr>
          </a:lstStyle>
          <a:p>
            <a:r>
              <a:rPr lang="fr-FR"/>
              <a:t>Modifiez le style du titre</a:t>
            </a:r>
            <a:endParaRPr lang="en-US" dirty="0"/>
          </a:p>
        </p:txBody>
      </p:sp>
      <p:sp>
        <p:nvSpPr>
          <p:cNvPr id="4" name="Text Placeholder 3"/>
          <p:cNvSpPr>
            <a:spLocks noGrp="1"/>
          </p:cNvSpPr>
          <p:nvPr>
            <p:ph type="body" sz="half" idx="2"/>
          </p:nvPr>
        </p:nvSpPr>
        <p:spPr>
          <a:xfrm>
            <a:off x="913556" y="4295180"/>
            <a:ext cx="10351067" cy="1501826"/>
          </a:xfrm>
        </p:spPr>
        <p:txBody>
          <a:bodyPr anchor="ctr"/>
          <a:lstStyle>
            <a:lvl1pPr marL="0" indent="0" algn="ctr">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9956E09-8667-453C-BCCE-5C39DF28FF66}" type="datetime1">
              <a:rPr lang="fr-FR" smtClean="0"/>
              <a:pPr/>
              <a:t>10/05/2021</a:t>
            </a:fld>
            <a:endParaRPr lang="fr-FR" dirty="0"/>
          </a:p>
        </p:txBody>
      </p:sp>
      <p:sp>
        <p:nvSpPr>
          <p:cNvPr id="6" name="Footer Placeholder 5"/>
          <p:cNvSpPr>
            <a:spLocks noGrp="1"/>
          </p:cNvSpPr>
          <p:nvPr>
            <p:ph type="ftr" sz="quarter" idx="11"/>
          </p:nvPr>
        </p:nvSpPr>
        <p:spPr/>
        <p:txBody>
          <a:bodyPr/>
          <a:lstStyle/>
          <a:p>
            <a:pPr rtl="0"/>
            <a:r>
              <a:rPr lang="fr-FR" noProof="0"/>
              <a:t>Ajouter un pied de page</a:t>
            </a:r>
            <a:endParaRPr lang="fr-FR" noProof="0" dirty="0"/>
          </a:p>
        </p:txBody>
      </p:sp>
      <p:sp>
        <p:nvSpPr>
          <p:cNvPr id="7" name="Slide Number Placeholder 6"/>
          <p:cNvSpPr>
            <a:spLocks noGrp="1"/>
          </p:cNvSpPr>
          <p:nvPr>
            <p:ph type="sldNum" sz="quarter" idx="12"/>
          </p:nvPr>
        </p:nvSpPr>
        <p:spPr/>
        <p:txBody>
          <a:bodyPr/>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237236205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5836" y="609600"/>
            <a:ext cx="9300329" cy="2992904"/>
          </a:xfrm>
        </p:spPr>
        <p:txBody>
          <a:bodyPr anchor="ctr"/>
          <a:lstStyle>
            <a:lvl1pPr>
              <a:defRPr sz="3199"/>
            </a:lvl1pPr>
          </a:lstStyle>
          <a:p>
            <a:r>
              <a:rPr lang="fr-FR"/>
              <a:t>Modifiez le style du titre</a:t>
            </a:r>
            <a:endParaRPr lang="en-US" dirty="0"/>
          </a:p>
        </p:txBody>
      </p:sp>
      <p:sp>
        <p:nvSpPr>
          <p:cNvPr id="12" name="Text Placeholder 3"/>
          <p:cNvSpPr>
            <a:spLocks noGrp="1"/>
          </p:cNvSpPr>
          <p:nvPr>
            <p:ph type="body" sz="half" idx="13"/>
          </p:nvPr>
        </p:nvSpPr>
        <p:spPr>
          <a:xfrm>
            <a:off x="1720196" y="3610033"/>
            <a:ext cx="8750020" cy="532749"/>
          </a:xfrm>
        </p:spPr>
        <p:txBody>
          <a:bodyPr anchor="t">
            <a:normAutofit/>
          </a:bodyPr>
          <a:lstStyle>
            <a:lvl1pPr marL="0" indent="0" algn="r">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556" y="4304353"/>
            <a:ext cx="10351067" cy="1489496"/>
          </a:xfrm>
        </p:spPr>
        <p:txBody>
          <a:bodyPr anchor="ctr">
            <a:normAutofit/>
          </a:bodyPr>
          <a:lstStyle>
            <a:lvl1pPr marL="0" indent="0" algn="ctr">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9956E09-8667-453C-BCCE-5C39DF28FF66}" type="datetime1">
              <a:rPr lang="fr-FR" smtClean="0"/>
              <a:pPr/>
              <a:t>10/05/2021</a:t>
            </a:fld>
            <a:endParaRPr lang="fr-FR" dirty="0"/>
          </a:p>
        </p:txBody>
      </p:sp>
      <p:sp>
        <p:nvSpPr>
          <p:cNvPr id="6" name="Footer Placeholder 5"/>
          <p:cNvSpPr>
            <a:spLocks noGrp="1"/>
          </p:cNvSpPr>
          <p:nvPr>
            <p:ph type="ftr" sz="quarter" idx="11"/>
          </p:nvPr>
        </p:nvSpPr>
        <p:spPr/>
        <p:txBody>
          <a:bodyPr/>
          <a:lstStyle/>
          <a:p>
            <a:pPr rtl="0"/>
            <a:r>
              <a:rPr lang="fr-FR" noProof="0"/>
              <a:t>Ajouter un pied de page</a:t>
            </a:r>
            <a:endParaRPr lang="fr-FR" noProof="0" dirty="0"/>
          </a:p>
        </p:txBody>
      </p:sp>
      <p:sp>
        <p:nvSpPr>
          <p:cNvPr id="7" name="Slide Number Placeholder 6"/>
          <p:cNvSpPr>
            <a:spLocks noGrp="1"/>
          </p:cNvSpPr>
          <p:nvPr>
            <p:ph type="sldNum" sz="quarter" idx="12"/>
          </p:nvPr>
        </p:nvSpPr>
        <p:spPr/>
        <p:txBody>
          <a:bodyPr/>
          <a:lstStyle/>
          <a:p>
            <a:pPr rtl="0"/>
            <a:fld id="{2A013F82-EE5E-44EE-A61D-E31C6657F26F}" type="slidenum">
              <a:rPr lang="fr-FR" noProof="0" smtClean="0"/>
              <a:pPr rtl="0"/>
              <a:t>‹N°›</a:t>
            </a:fld>
            <a:endParaRPr lang="fr-FR" noProof="0" dirty="0"/>
          </a:p>
        </p:txBody>
      </p:sp>
      <p:sp>
        <p:nvSpPr>
          <p:cNvPr id="11" name="TextBox 10"/>
          <p:cNvSpPr txBox="1"/>
          <p:nvPr/>
        </p:nvSpPr>
        <p:spPr>
          <a:xfrm>
            <a:off x="990342" y="884796"/>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998" dirty="0">
                <a:solidFill>
                  <a:schemeClr val="tx1"/>
                </a:solidFill>
                <a:effectLst/>
              </a:rPr>
              <a:t>“</a:t>
            </a:r>
          </a:p>
        </p:txBody>
      </p:sp>
      <p:sp>
        <p:nvSpPr>
          <p:cNvPr id="13" name="TextBox 12"/>
          <p:cNvSpPr txBox="1"/>
          <p:nvPr/>
        </p:nvSpPr>
        <p:spPr>
          <a:xfrm>
            <a:off x="10501981" y="2928258"/>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Tree>
    <p:extLst>
      <p:ext uri="{BB962C8B-B14F-4D97-AF65-F5344CB8AC3E}">
        <p14:creationId xmlns:p14="http://schemas.microsoft.com/office/powerpoint/2010/main" val="25500242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556" y="2126943"/>
            <a:ext cx="10351067" cy="2511835"/>
          </a:xfrm>
        </p:spPr>
        <p:txBody>
          <a:bodyPr anchor="b"/>
          <a:lstStyle>
            <a:lvl1pPr>
              <a:defRPr sz="3199"/>
            </a:lvl1pPr>
          </a:lstStyle>
          <a:p>
            <a:r>
              <a:rPr lang="fr-FR"/>
              <a:t>Modifiez le style du titre</a:t>
            </a:r>
            <a:endParaRPr lang="en-US" dirty="0"/>
          </a:p>
        </p:txBody>
      </p:sp>
      <p:sp>
        <p:nvSpPr>
          <p:cNvPr id="4" name="Text Placeholder 3"/>
          <p:cNvSpPr>
            <a:spLocks noGrp="1"/>
          </p:cNvSpPr>
          <p:nvPr>
            <p:ph type="body" sz="half" idx="2"/>
          </p:nvPr>
        </p:nvSpPr>
        <p:spPr>
          <a:xfrm>
            <a:off x="913547" y="4650556"/>
            <a:ext cx="10349503" cy="1140644"/>
          </a:xfrm>
        </p:spPr>
        <p:txBody>
          <a:bodyPr anchor="t"/>
          <a:lstStyle>
            <a:lvl1pPr marL="0" indent="0" algn="ctr">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9956E09-8667-453C-BCCE-5C39DF28FF66}" type="datetime1">
              <a:rPr lang="fr-FR" smtClean="0"/>
              <a:pPr/>
              <a:t>10/05/2021</a:t>
            </a:fld>
            <a:endParaRPr lang="fr-FR" dirty="0"/>
          </a:p>
        </p:txBody>
      </p:sp>
      <p:sp>
        <p:nvSpPr>
          <p:cNvPr id="6" name="Footer Placeholder 5"/>
          <p:cNvSpPr>
            <a:spLocks noGrp="1"/>
          </p:cNvSpPr>
          <p:nvPr>
            <p:ph type="ftr" sz="quarter" idx="11"/>
          </p:nvPr>
        </p:nvSpPr>
        <p:spPr/>
        <p:txBody>
          <a:bodyPr/>
          <a:lstStyle/>
          <a:p>
            <a:pPr rtl="0"/>
            <a:r>
              <a:rPr lang="fr-FR" noProof="0"/>
              <a:t>Ajouter un pied de page</a:t>
            </a:r>
            <a:endParaRPr lang="fr-FR" noProof="0" dirty="0"/>
          </a:p>
        </p:txBody>
      </p:sp>
      <p:sp>
        <p:nvSpPr>
          <p:cNvPr id="7" name="Slide Number Placeholder 6"/>
          <p:cNvSpPr>
            <a:spLocks noGrp="1"/>
          </p:cNvSpPr>
          <p:nvPr>
            <p:ph type="sldNum" sz="quarter" idx="12"/>
          </p:nvPr>
        </p:nvSpPr>
        <p:spPr/>
        <p:txBody>
          <a:bodyPr/>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15185482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557" y="609600"/>
            <a:ext cx="10351066"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913557" y="1885950"/>
            <a:ext cx="3300124" cy="576262"/>
          </a:xfrm>
        </p:spPr>
        <p:txBody>
          <a:bodyPr anchor="b">
            <a:noAutofit/>
          </a:bodyPr>
          <a:lstStyle>
            <a:lvl1pPr marL="0" indent="0" algn="ctr">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557" y="2571750"/>
            <a:ext cx="3300124" cy="3219450"/>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45553" y="1885950"/>
            <a:ext cx="3300124" cy="576262"/>
          </a:xfrm>
        </p:spPr>
        <p:txBody>
          <a:bodyPr anchor="b">
            <a:noAutofit/>
          </a:bodyPr>
          <a:lstStyle>
            <a:lvl1pPr marL="0" indent="0" algn="ctr">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0279" y="2571750"/>
            <a:ext cx="3300124" cy="3219450"/>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64498" y="1885950"/>
            <a:ext cx="3300124" cy="576262"/>
          </a:xfrm>
        </p:spPr>
        <p:txBody>
          <a:bodyPr anchor="b">
            <a:noAutofit/>
          </a:bodyPr>
          <a:lstStyle>
            <a:lvl1pPr marL="0" indent="0" algn="ctr">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64498" y="2571750"/>
            <a:ext cx="3300124" cy="3219450"/>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79956E09-8667-453C-BCCE-5C39DF28FF66}" type="datetime1">
              <a:rPr lang="fr-FR" smtClean="0"/>
              <a:pPr/>
              <a:t>10/05/2021</a:t>
            </a:fld>
            <a:endParaRPr lang="fr-FR" dirty="0"/>
          </a:p>
        </p:txBody>
      </p:sp>
      <p:sp>
        <p:nvSpPr>
          <p:cNvPr id="4" name="Footer Placeholder 3"/>
          <p:cNvSpPr>
            <a:spLocks noGrp="1"/>
          </p:cNvSpPr>
          <p:nvPr>
            <p:ph type="ftr" sz="quarter" idx="11"/>
          </p:nvPr>
        </p:nvSpPr>
        <p:spPr/>
        <p:txBody>
          <a:bodyPr/>
          <a:lstStyle/>
          <a:p>
            <a:pPr rtl="0"/>
            <a:r>
              <a:rPr lang="fr-FR" noProof="0"/>
              <a:t>Ajouter un pied de page</a:t>
            </a:r>
            <a:endParaRPr lang="fr-FR" noProof="0" dirty="0"/>
          </a:p>
        </p:txBody>
      </p:sp>
      <p:sp>
        <p:nvSpPr>
          <p:cNvPr id="5" name="Slide Number Placeholder 4"/>
          <p:cNvSpPr>
            <a:spLocks noGrp="1"/>
          </p:cNvSpPr>
          <p:nvPr>
            <p:ph type="sldNum" sz="quarter" idx="12"/>
          </p:nvPr>
        </p:nvSpPr>
        <p:spPr/>
        <p:txBody>
          <a:bodyPr/>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70485658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728" y="1818215"/>
            <a:ext cx="333910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653" y="1818215"/>
            <a:ext cx="333910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3984" y="1818215"/>
            <a:ext cx="3339102" cy="1847851"/>
          </a:xfrm>
          <a:prstGeom prst="rect">
            <a:avLst/>
          </a:prstGeom>
        </p:spPr>
      </p:pic>
      <p:sp>
        <p:nvSpPr>
          <p:cNvPr id="30" name="Title 1"/>
          <p:cNvSpPr>
            <a:spLocks noGrp="1"/>
          </p:cNvSpPr>
          <p:nvPr>
            <p:ph type="title"/>
          </p:nvPr>
        </p:nvSpPr>
        <p:spPr>
          <a:xfrm>
            <a:off x="913556" y="609600"/>
            <a:ext cx="10351067"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913557" y="3904106"/>
            <a:ext cx="3300124" cy="576262"/>
          </a:xfrm>
        </p:spPr>
        <p:txBody>
          <a:bodyPr anchor="b">
            <a:noAutofit/>
          </a:bodyPr>
          <a:lstStyle>
            <a:lvl1pPr marL="0" indent="0" algn="ctr">
              <a:buNone/>
              <a:defRPr sz="19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017837" y="1938918"/>
            <a:ext cx="3091563"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557" y="4480369"/>
            <a:ext cx="3300124" cy="1310833"/>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1631" y="3904106"/>
            <a:ext cx="3300124" cy="576262"/>
          </a:xfrm>
        </p:spPr>
        <p:txBody>
          <a:bodyPr anchor="b">
            <a:noAutofit/>
          </a:bodyPr>
          <a:lstStyle>
            <a:lvl1pPr marL="0" indent="0" algn="ctr">
              <a:buNone/>
              <a:defRPr sz="19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44559" y="1939094"/>
            <a:ext cx="3091563"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0279" y="4480368"/>
            <a:ext cx="3300124" cy="1310833"/>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64623" y="3904106"/>
            <a:ext cx="3300124" cy="576262"/>
          </a:xfrm>
        </p:spPr>
        <p:txBody>
          <a:bodyPr anchor="b">
            <a:noAutofit/>
          </a:bodyPr>
          <a:lstStyle>
            <a:lvl1pPr marL="0" indent="0" algn="ctr">
              <a:buNone/>
              <a:defRPr sz="19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073595" y="1934432"/>
            <a:ext cx="3091563"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64498" y="4480366"/>
            <a:ext cx="3300124" cy="1310835"/>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79956E09-8667-453C-BCCE-5C39DF28FF66}" type="datetime1">
              <a:rPr lang="fr-FR" smtClean="0"/>
              <a:pPr/>
              <a:t>10/05/2021</a:t>
            </a:fld>
            <a:endParaRPr lang="fr-FR" dirty="0"/>
          </a:p>
        </p:txBody>
      </p:sp>
      <p:sp>
        <p:nvSpPr>
          <p:cNvPr id="4" name="Footer Placeholder 3"/>
          <p:cNvSpPr>
            <a:spLocks noGrp="1"/>
          </p:cNvSpPr>
          <p:nvPr>
            <p:ph type="ftr" sz="quarter" idx="11"/>
          </p:nvPr>
        </p:nvSpPr>
        <p:spPr/>
        <p:txBody>
          <a:bodyPr/>
          <a:lstStyle/>
          <a:p>
            <a:pPr rtl="0"/>
            <a:r>
              <a:rPr lang="fr-FR" noProof="0"/>
              <a:t>Ajouter un pied de page</a:t>
            </a:r>
            <a:endParaRPr lang="fr-FR" noProof="0" dirty="0"/>
          </a:p>
        </p:txBody>
      </p:sp>
      <p:sp>
        <p:nvSpPr>
          <p:cNvPr id="5" name="Slide Number Placeholder 4"/>
          <p:cNvSpPr>
            <a:spLocks noGrp="1"/>
          </p:cNvSpPr>
          <p:nvPr>
            <p:ph type="sldNum" sz="quarter" idx="12"/>
          </p:nvPr>
        </p:nvSpPr>
        <p:spPr/>
        <p:txBody>
          <a:bodyPr/>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109423932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FC9BB84-030C-444D-9643-DB4640D1D408}" type="datetime1">
              <a:rPr lang="fr-FR" smtClean="0"/>
              <a:pPr/>
              <a:t>10/05/2021</a:t>
            </a:fld>
            <a:endParaRPr lang="fr-FR" dirty="0"/>
          </a:p>
        </p:txBody>
      </p:sp>
      <p:sp>
        <p:nvSpPr>
          <p:cNvPr id="5" name="Footer Placeholder 4"/>
          <p:cNvSpPr>
            <a:spLocks noGrp="1"/>
          </p:cNvSpPr>
          <p:nvPr>
            <p:ph type="ftr" sz="quarter" idx="11"/>
          </p:nvPr>
        </p:nvSpPr>
        <p:spPr/>
        <p:txBody>
          <a:bodyPr/>
          <a:lstStyle/>
          <a:p>
            <a:pPr rtl="0"/>
            <a:r>
              <a:rPr lang="fr-FR" noProof="0"/>
              <a:t>Ajouter un pied de page</a:t>
            </a:r>
            <a:endParaRPr lang="fr-FR" noProof="0" dirty="0"/>
          </a:p>
        </p:txBody>
      </p:sp>
      <p:sp>
        <p:nvSpPr>
          <p:cNvPr id="6" name="Slide Number Placeholder 5"/>
          <p:cNvSpPr>
            <a:spLocks noGrp="1"/>
          </p:cNvSpPr>
          <p:nvPr>
            <p:ph type="sldNum" sz="quarter" idx="12"/>
          </p:nvPr>
        </p:nvSpPr>
        <p:spPr/>
        <p:txBody>
          <a:bodyPr/>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427991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0729" y="609600"/>
            <a:ext cx="2283892"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558" y="609600"/>
            <a:ext cx="7914810" cy="51816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F347BED-57EE-49DB-82C8-4F2FFC5A9DFB}" type="datetime1">
              <a:rPr lang="fr-FR" smtClean="0"/>
              <a:pPr/>
              <a:t>10/05/2021</a:t>
            </a:fld>
            <a:endParaRPr lang="fr-FR" dirty="0"/>
          </a:p>
        </p:txBody>
      </p:sp>
      <p:sp>
        <p:nvSpPr>
          <p:cNvPr id="5" name="Footer Placeholder 4"/>
          <p:cNvSpPr>
            <a:spLocks noGrp="1"/>
          </p:cNvSpPr>
          <p:nvPr>
            <p:ph type="ftr" sz="quarter" idx="11"/>
          </p:nvPr>
        </p:nvSpPr>
        <p:spPr/>
        <p:txBody>
          <a:bodyPr/>
          <a:lstStyle/>
          <a:p>
            <a:pPr rtl="0"/>
            <a:r>
              <a:rPr lang="fr-FR" noProof="0"/>
              <a:t>Ajouter un pied de page</a:t>
            </a:r>
            <a:endParaRPr lang="fr-FR" noProof="0" dirty="0"/>
          </a:p>
        </p:txBody>
      </p:sp>
      <p:sp>
        <p:nvSpPr>
          <p:cNvPr id="6" name="Slide Number Placeholder 5"/>
          <p:cNvSpPr>
            <a:spLocks noGrp="1"/>
          </p:cNvSpPr>
          <p:nvPr>
            <p:ph type="sldNum" sz="quarter" idx="12"/>
          </p:nvPr>
        </p:nvSpPr>
        <p:spPr/>
        <p:txBody>
          <a:bodyPr/>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239525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E269BEA-5ED8-4CBA-967B-ABB92A3582B0}" type="datetime1">
              <a:rPr lang="fr-FR" smtClean="0"/>
              <a:pPr/>
              <a:t>10/05/2021</a:t>
            </a:fld>
            <a:endParaRPr lang="fr-FR" dirty="0"/>
          </a:p>
        </p:txBody>
      </p:sp>
      <p:sp>
        <p:nvSpPr>
          <p:cNvPr id="5" name="Footer Placeholder 4"/>
          <p:cNvSpPr>
            <a:spLocks noGrp="1"/>
          </p:cNvSpPr>
          <p:nvPr>
            <p:ph type="ftr" sz="quarter" idx="11"/>
          </p:nvPr>
        </p:nvSpPr>
        <p:spPr/>
        <p:txBody>
          <a:bodyPr/>
          <a:lstStyle/>
          <a:p>
            <a:pPr rtl="0"/>
            <a:r>
              <a:rPr lang="fr-FR" noProof="0"/>
              <a:t>Ajouter un pied de page</a:t>
            </a:r>
            <a:endParaRPr lang="fr-FR" noProof="0" dirty="0"/>
          </a:p>
        </p:txBody>
      </p:sp>
      <p:sp>
        <p:nvSpPr>
          <p:cNvPr id="6" name="Slide Number Placeholder 5"/>
          <p:cNvSpPr>
            <a:spLocks noGrp="1"/>
          </p:cNvSpPr>
          <p:nvPr>
            <p:ph type="sldNum" sz="quarter" idx="12"/>
          </p:nvPr>
        </p:nvSpPr>
        <p:spPr/>
        <p:txBody>
          <a:bodyPr/>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345018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95064" y="1761068"/>
            <a:ext cx="9588052" cy="1828813"/>
          </a:xfrm>
        </p:spPr>
        <p:txBody>
          <a:bodyPr anchor="b"/>
          <a:lstStyle>
            <a:lvl1pPr algn="ctr">
              <a:defRPr sz="3999" b="0" cap="none"/>
            </a:lvl1pPr>
          </a:lstStyle>
          <a:p>
            <a:r>
              <a:rPr lang="fr-FR"/>
              <a:t>Modifiez le style du titre</a:t>
            </a:r>
            <a:endParaRPr lang="en-US" dirty="0"/>
          </a:p>
        </p:txBody>
      </p:sp>
      <p:sp>
        <p:nvSpPr>
          <p:cNvPr id="3" name="Text Placeholder 2"/>
          <p:cNvSpPr>
            <a:spLocks noGrp="1"/>
          </p:cNvSpPr>
          <p:nvPr>
            <p:ph type="body" idx="1"/>
          </p:nvPr>
        </p:nvSpPr>
        <p:spPr>
          <a:xfrm>
            <a:off x="1295064" y="3589879"/>
            <a:ext cx="9588052" cy="1507054"/>
          </a:xfrm>
        </p:spPr>
        <p:txBody>
          <a:bodyPr anchor="t"/>
          <a:lstStyle>
            <a:lvl1pPr marL="0" indent="0" algn="ctr">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9956E09-8667-453C-BCCE-5C39DF28FF66}" type="datetime1">
              <a:rPr lang="fr-FR" smtClean="0"/>
              <a:pPr/>
              <a:t>10/05/2021</a:t>
            </a:fld>
            <a:endParaRPr lang="fr-FR" dirty="0"/>
          </a:p>
        </p:txBody>
      </p:sp>
      <p:sp>
        <p:nvSpPr>
          <p:cNvPr id="5" name="Footer Placeholder 4"/>
          <p:cNvSpPr>
            <a:spLocks noGrp="1"/>
          </p:cNvSpPr>
          <p:nvPr>
            <p:ph type="ftr" sz="quarter" idx="11"/>
          </p:nvPr>
        </p:nvSpPr>
        <p:spPr/>
        <p:txBody>
          <a:bodyPr/>
          <a:lstStyle/>
          <a:p>
            <a:pPr rtl="0"/>
            <a:r>
              <a:rPr lang="fr-FR" noProof="0"/>
              <a:t>Ajouter un pied de page</a:t>
            </a:r>
            <a:endParaRPr lang="fr-FR" noProof="0" dirty="0"/>
          </a:p>
        </p:txBody>
      </p:sp>
      <p:sp>
        <p:nvSpPr>
          <p:cNvPr id="6" name="Slide Number Placeholder 5"/>
          <p:cNvSpPr>
            <a:spLocks noGrp="1"/>
          </p:cNvSpPr>
          <p:nvPr>
            <p:ph type="sldNum" sz="quarter" idx="12"/>
          </p:nvPr>
        </p:nvSpPr>
        <p:spPr/>
        <p:txBody>
          <a:bodyPr/>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254765353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13558" y="1732449"/>
            <a:ext cx="5059179" cy="4058750"/>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1277" y="1732450"/>
            <a:ext cx="5063346" cy="4058751"/>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27EE0A09-548B-45D5-86C5-89B221F4D121}" type="datetime1">
              <a:rPr lang="fr-FR" smtClean="0"/>
              <a:pPr/>
              <a:t>10/05/2021</a:t>
            </a:fld>
            <a:endParaRPr lang="fr-FR" dirty="0"/>
          </a:p>
        </p:txBody>
      </p:sp>
      <p:sp>
        <p:nvSpPr>
          <p:cNvPr id="6" name="Footer Placeholder 5"/>
          <p:cNvSpPr>
            <a:spLocks noGrp="1"/>
          </p:cNvSpPr>
          <p:nvPr>
            <p:ph type="ftr" sz="quarter" idx="11"/>
          </p:nvPr>
        </p:nvSpPr>
        <p:spPr/>
        <p:txBody>
          <a:bodyPr/>
          <a:lstStyle/>
          <a:p>
            <a:pPr rtl="0"/>
            <a:r>
              <a:rPr lang="fr-FR" noProof="0"/>
              <a:t>Ajouter un pied de page</a:t>
            </a:r>
            <a:endParaRPr lang="fr-FR" noProof="0" dirty="0"/>
          </a:p>
        </p:txBody>
      </p:sp>
      <p:sp>
        <p:nvSpPr>
          <p:cNvPr id="7" name="Slide Number Placeholder 6"/>
          <p:cNvSpPr>
            <a:spLocks noGrp="1"/>
          </p:cNvSpPr>
          <p:nvPr>
            <p:ph type="sldNum" sz="quarter" idx="12"/>
          </p:nvPr>
        </p:nvSpPr>
        <p:spPr/>
        <p:txBody>
          <a:bodyPr/>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123520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557" y="1734507"/>
            <a:ext cx="5087747"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876" y="1734507"/>
            <a:ext cx="5087747" cy="4148769"/>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005610" y="1835254"/>
            <a:ext cx="4875074" cy="544884"/>
          </a:xfrm>
        </p:spPr>
        <p:txBody>
          <a:bodyPr anchor="b">
            <a:noAutofit/>
          </a:bodyPr>
          <a:lstStyle>
            <a:lvl1pPr marL="0" indent="0" algn="ctr">
              <a:buNone/>
              <a:defRPr sz="23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05610" y="2380138"/>
            <a:ext cx="4875074" cy="3411063"/>
          </a:xfrm>
        </p:spPr>
        <p:txBody>
          <a:bodyPr anchor="t">
            <a:normAutofit/>
          </a:bodyPr>
          <a:lstStyle>
            <a:lvl1pPr>
              <a:defRPr sz="1799"/>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93328" y="1835255"/>
            <a:ext cx="4894055" cy="544883"/>
          </a:xfrm>
        </p:spPr>
        <p:txBody>
          <a:bodyPr anchor="b">
            <a:noAutofit/>
          </a:bodyPr>
          <a:lstStyle>
            <a:lvl1pPr marL="0" indent="0" algn="ctr">
              <a:buNone/>
              <a:defRPr sz="23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93328" y="2380138"/>
            <a:ext cx="4894055" cy="3411063"/>
          </a:xfrm>
        </p:spPr>
        <p:txBody>
          <a:bodyPr anchor="t">
            <a:normAutofit/>
          </a:bodyPr>
          <a:lstStyle>
            <a:lvl1pPr>
              <a:defRPr sz="1799"/>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79956E09-8667-453C-BCCE-5C39DF28FF66}" type="datetime1">
              <a:rPr lang="fr-FR" smtClean="0"/>
              <a:pPr/>
              <a:t>10/05/2021</a:t>
            </a:fld>
            <a:endParaRPr lang="fr-FR" dirty="0"/>
          </a:p>
        </p:txBody>
      </p:sp>
      <p:sp>
        <p:nvSpPr>
          <p:cNvPr id="8" name="Footer Placeholder 7"/>
          <p:cNvSpPr>
            <a:spLocks noGrp="1"/>
          </p:cNvSpPr>
          <p:nvPr>
            <p:ph type="ftr" sz="quarter" idx="11"/>
          </p:nvPr>
        </p:nvSpPr>
        <p:spPr/>
        <p:txBody>
          <a:bodyPr/>
          <a:lstStyle/>
          <a:p>
            <a:pPr rtl="0"/>
            <a:r>
              <a:rPr lang="fr-FR" noProof="0"/>
              <a:t>Ajouter un pied de page</a:t>
            </a:r>
            <a:endParaRPr lang="fr-FR" noProof="0" dirty="0"/>
          </a:p>
        </p:txBody>
      </p:sp>
      <p:sp>
        <p:nvSpPr>
          <p:cNvPr id="9" name="Slide Number Placeholder 8"/>
          <p:cNvSpPr>
            <a:spLocks noGrp="1"/>
          </p:cNvSpPr>
          <p:nvPr>
            <p:ph type="sldNum" sz="quarter" idx="12"/>
          </p:nvPr>
        </p:nvSpPr>
        <p:spPr/>
        <p:txBody>
          <a:bodyPr/>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426881497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79956E09-8667-453C-BCCE-5C39DF28FF66}" type="datetime1">
              <a:rPr lang="fr-FR" smtClean="0"/>
              <a:pPr/>
              <a:t>10/05/2021</a:t>
            </a:fld>
            <a:endParaRPr lang="fr-FR" dirty="0"/>
          </a:p>
        </p:txBody>
      </p:sp>
      <p:sp>
        <p:nvSpPr>
          <p:cNvPr id="4" name="Footer Placeholder 3"/>
          <p:cNvSpPr>
            <a:spLocks noGrp="1"/>
          </p:cNvSpPr>
          <p:nvPr>
            <p:ph type="ftr" sz="quarter" idx="11"/>
          </p:nvPr>
        </p:nvSpPr>
        <p:spPr/>
        <p:txBody>
          <a:bodyPr/>
          <a:lstStyle/>
          <a:p>
            <a:pPr rtl="0"/>
            <a:r>
              <a:rPr lang="fr-FR" noProof="0"/>
              <a:t>Ajouter un pied de page</a:t>
            </a:r>
            <a:endParaRPr lang="fr-FR" noProof="0" dirty="0"/>
          </a:p>
        </p:txBody>
      </p:sp>
      <p:sp>
        <p:nvSpPr>
          <p:cNvPr id="5" name="Slide Number Placeholder 4"/>
          <p:cNvSpPr>
            <a:spLocks noGrp="1"/>
          </p:cNvSpPr>
          <p:nvPr>
            <p:ph type="sldNum" sz="quarter" idx="12"/>
          </p:nvPr>
        </p:nvSpPr>
        <p:spPr/>
        <p:txBody>
          <a:bodyPr/>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376117313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B78387-BDB3-4A1C-B5B8-09CFBF11C426}" type="datetime1">
              <a:rPr lang="fr-FR" smtClean="0"/>
              <a:pPr/>
              <a:t>10/05/2021</a:t>
            </a:fld>
            <a:endParaRPr lang="fr-FR" dirty="0"/>
          </a:p>
        </p:txBody>
      </p:sp>
      <p:sp>
        <p:nvSpPr>
          <p:cNvPr id="3" name="Footer Placeholder 2"/>
          <p:cNvSpPr>
            <a:spLocks noGrp="1"/>
          </p:cNvSpPr>
          <p:nvPr>
            <p:ph type="ftr" sz="quarter" idx="11"/>
          </p:nvPr>
        </p:nvSpPr>
        <p:spPr/>
        <p:txBody>
          <a:bodyPr/>
          <a:lstStyle/>
          <a:p>
            <a:pPr rtl="0"/>
            <a:r>
              <a:rPr lang="fr-FR" noProof="0"/>
              <a:t>Ajouter un pied de page</a:t>
            </a:r>
            <a:endParaRPr lang="fr-FR" noProof="0" dirty="0"/>
          </a:p>
        </p:txBody>
      </p:sp>
      <p:sp>
        <p:nvSpPr>
          <p:cNvPr id="4" name="Slide Number Placeholder 3"/>
          <p:cNvSpPr>
            <a:spLocks noGrp="1"/>
          </p:cNvSpPr>
          <p:nvPr>
            <p:ph type="sldNum" sz="quarter" idx="12"/>
          </p:nvPr>
        </p:nvSpPr>
        <p:spPr/>
        <p:txBody>
          <a:bodyPr/>
          <a:lstStyle/>
          <a:p>
            <a:pPr rtl="0"/>
            <a:fld id="{2A013F82-EE5E-44EE-A61D-E31C6657F26F}" type="slidenum">
              <a:rPr lang="fr-FR" noProof="0" smtClean="0"/>
              <a:t>‹N°›</a:t>
            </a:fld>
            <a:endParaRPr lang="fr-FR" noProof="0" dirty="0"/>
          </a:p>
        </p:txBody>
      </p:sp>
      <p:pic>
        <p:nvPicPr>
          <p:cNvPr id="5" name="Image 5" descr="Grande vague (semi-transparente)" title="Vague">
            <a:extLst>
              <a:ext uri="{FF2B5EF4-FFF2-40B4-BE49-F238E27FC236}">
                <a16:creationId xmlns:a16="http://schemas.microsoft.com/office/drawing/2014/main" id="{5CF461A4-3684-4CED-8637-3823D02B09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
            <a:ext cx="12188824" cy="6857887"/>
          </a:xfrm>
          <a:prstGeom prst="rect">
            <a:avLst/>
          </a:prstGeom>
        </p:spPr>
      </p:pic>
    </p:spTree>
    <p:extLst>
      <p:ext uri="{BB962C8B-B14F-4D97-AF65-F5344CB8AC3E}">
        <p14:creationId xmlns:p14="http://schemas.microsoft.com/office/powerpoint/2010/main" val="225815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557" y="609600"/>
            <a:ext cx="3705924" cy="1821918"/>
          </a:xfrm>
        </p:spPr>
        <p:txBody>
          <a:bodyPr anchor="b">
            <a:normAutofit/>
          </a:bodyPr>
          <a:lstStyle>
            <a:lvl1pPr algn="ctr">
              <a:defRPr sz="2399" b="0"/>
            </a:lvl1pPr>
          </a:lstStyle>
          <a:p>
            <a:r>
              <a:rPr lang="fr-FR"/>
              <a:t>Modifiez le style du titre</a:t>
            </a:r>
            <a:endParaRPr lang="en-US" dirty="0"/>
          </a:p>
        </p:txBody>
      </p:sp>
      <p:sp>
        <p:nvSpPr>
          <p:cNvPr id="3" name="Content Placeholder 2"/>
          <p:cNvSpPr>
            <a:spLocks noGrp="1"/>
          </p:cNvSpPr>
          <p:nvPr>
            <p:ph idx="1"/>
          </p:nvPr>
        </p:nvSpPr>
        <p:spPr>
          <a:xfrm>
            <a:off x="4854369" y="609600"/>
            <a:ext cx="6410254" cy="51816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557" y="2431518"/>
            <a:ext cx="3705924" cy="3359681"/>
          </a:xfrm>
        </p:spPr>
        <p:txBody>
          <a:bodyPr anchor="t">
            <a:normAutofit/>
          </a:bodyPr>
          <a:lstStyle>
            <a:lvl1pPr marL="0" indent="0" algn="ctr">
              <a:buNone/>
              <a:defRPr sz="16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FAE145E-6BAB-49B6-8D1B-867704934F2B}" type="datetime1">
              <a:rPr lang="fr-FR" smtClean="0"/>
              <a:pPr/>
              <a:t>10/05/2021</a:t>
            </a:fld>
            <a:endParaRPr lang="fr-FR" dirty="0"/>
          </a:p>
        </p:txBody>
      </p:sp>
      <p:sp>
        <p:nvSpPr>
          <p:cNvPr id="6" name="Footer Placeholder 5"/>
          <p:cNvSpPr>
            <a:spLocks noGrp="1"/>
          </p:cNvSpPr>
          <p:nvPr>
            <p:ph type="ftr" sz="quarter" idx="11"/>
          </p:nvPr>
        </p:nvSpPr>
        <p:spPr/>
        <p:txBody>
          <a:bodyPr/>
          <a:lstStyle/>
          <a:p>
            <a:pPr rtl="0"/>
            <a:r>
              <a:rPr lang="fr-FR" noProof="0"/>
              <a:t>Ajouter un pied de page</a:t>
            </a:r>
            <a:endParaRPr lang="fr-FR" noProof="0" dirty="0"/>
          </a:p>
        </p:txBody>
      </p:sp>
      <p:sp>
        <p:nvSpPr>
          <p:cNvPr id="7" name="Slide Number Placeholder 6"/>
          <p:cNvSpPr>
            <a:spLocks noGrp="1"/>
          </p:cNvSpPr>
          <p:nvPr>
            <p:ph type="sldNum" sz="quarter" idx="12"/>
          </p:nvPr>
        </p:nvSpPr>
        <p:spPr/>
        <p:txBody>
          <a:bodyPr/>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66903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1765" y="609600"/>
            <a:ext cx="3583233" cy="5204832"/>
          </a:xfrm>
          <a:prstGeom prst="rect">
            <a:avLst/>
          </a:prstGeom>
        </p:spPr>
      </p:pic>
      <p:sp>
        <p:nvSpPr>
          <p:cNvPr id="2" name="Title 1"/>
          <p:cNvSpPr>
            <a:spLocks noGrp="1"/>
          </p:cNvSpPr>
          <p:nvPr>
            <p:ph type="title"/>
          </p:nvPr>
        </p:nvSpPr>
        <p:spPr>
          <a:xfrm>
            <a:off x="913558" y="609923"/>
            <a:ext cx="5933403" cy="1829338"/>
          </a:xfrm>
        </p:spPr>
        <p:txBody>
          <a:bodyPr anchor="b">
            <a:noAutofit/>
          </a:bodyPr>
          <a:lstStyle>
            <a:lvl1pPr algn="ctr">
              <a:defRPr sz="3199" b="0"/>
            </a:lvl1pPr>
          </a:lstStyle>
          <a:p>
            <a:r>
              <a:rPr lang="fr-FR"/>
              <a:t>Modifiez le style du titre</a:t>
            </a:r>
            <a:endParaRPr lang="en-US" dirty="0"/>
          </a:p>
        </p:txBody>
      </p:sp>
      <p:sp>
        <p:nvSpPr>
          <p:cNvPr id="3" name="Picture Placeholder 2"/>
          <p:cNvSpPr>
            <a:spLocks noGrp="1" noChangeAspect="1"/>
          </p:cNvSpPr>
          <p:nvPr>
            <p:ph type="pic" idx="1"/>
          </p:nvPr>
        </p:nvSpPr>
        <p:spPr>
          <a:xfrm>
            <a:off x="7440613" y="763702"/>
            <a:ext cx="3274898" cy="4912822"/>
          </a:xfrm>
          <a:effectLst>
            <a:outerShdw blurRad="38100" dist="25400" dir="4440000">
              <a:srgbClr val="000000">
                <a:alpha val="36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558" y="2439261"/>
            <a:ext cx="5933403" cy="3376134"/>
          </a:xfrm>
        </p:spPr>
        <p:txBody>
          <a:bodyPr anchor="t">
            <a:normAutofit/>
          </a:bodyPr>
          <a:lstStyle>
            <a:lvl1pPr marL="0" indent="0" algn="ctr">
              <a:buNone/>
              <a:defRPr sz="16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9956E09-8667-453C-BCCE-5C39DF28FF66}" type="datetime1">
              <a:rPr lang="fr-FR" smtClean="0"/>
              <a:pPr/>
              <a:t>10/05/2021</a:t>
            </a:fld>
            <a:endParaRPr lang="fr-FR" dirty="0"/>
          </a:p>
        </p:txBody>
      </p:sp>
      <p:sp>
        <p:nvSpPr>
          <p:cNvPr id="6" name="Footer Placeholder 5"/>
          <p:cNvSpPr>
            <a:spLocks noGrp="1"/>
          </p:cNvSpPr>
          <p:nvPr>
            <p:ph type="ftr" sz="quarter" idx="11"/>
          </p:nvPr>
        </p:nvSpPr>
        <p:spPr/>
        <p:txBody>
          <a:bodyPr/>
          <a:lstStyle/>
          <a:p>
            <a:pPr rtl="0"/>
            <a:r>
              <a:rPr lang="fr-FR" noProof="0"/>
              <a:t>Ajouter un pied de page</a:t>
            </a:r>
            <a:endParaRPr lang="fr-FR" noProof="0" dirty="0"/>
          </a:p>
        </p:txBody>
      </p:sp>
      <p:sp>
        <p:nvSpPr>
          <p:cNvPr id="7" name="Slide Number Placeholder 6"/>
          <p:cNvSpPr>
            <a:spLocks noGrp="1"/>
          </p:cNvSpPr>
          <p:nvPr>
            <p:ph type="sldNum" sz="quarter" idx="12"/>
          </p:nvPr>
        </p:nvSpPr>
        <p:spPr/>
        <p:txBody>
          <a:bodyPr/>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302874455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557" y="609600"/>
            <a:ext cx="10351066"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557" y="1732450"/>
            <a:ext cx="10351066"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6736" y="5883276"/>
            <a:ext cx="2742486"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9956E09-8667-453C-BCCE-5C39DF28FF66}" type="datetime1">
              <a:rPr lang="fr-FR" smtClean="0"/>
              <a:pPr/>
              <a:t>10/05/2021</a:t>
            </a:fld>
            <a:endParaRPr lang="fr-FR" dirty="0"/>
          </a:p>
        </p:txBody>
      </p:sp>
      <p:sp>
        <p:nvSpPr>
          <p:cNvPr id="5" name="Footer Placeholder 4"/>
          <p:cNvSpPr>
            <a:spLocks noGrp="1"/>
          </p:cNvSpPr>
          <p:nvPr>
            <p:ph type="ftr" sz="quarter" idx="3"/>
          </p:nvPr>
        </p:nvSpPr>
        <p:spPr>
          <a:xfrm>
            <a:off x="913558" y="5883276"/>
            <a:ext cx="6671127"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pPr rtl="0"/>
            <a:r>
              <a:rPr lang="fr-FR" noProof="0"/>
              <a:t>Ajouter un pied de page</a:t>
            </a:r>
            <a:endParaRPr lang="fr-FR" noProof="0" dirty="0"/>
          </a:p>
        </p:txBody>
      </p:sp>
      <p:sp>
        <p:nvSpPr>
          <p:cNvPr id="6" name="Slide Number Placeholder 5"/>
          <p:cNvSpPr>
            <a:spLocks noGrp="1"/>
          </p:cNvSpPr>
          <p:nvPr>
            <p:ph type="sldNum" sz="quarter" idx="4"/>
          </p:nvPr>
        </p:nvSpPr>
        <p:spPr>
          <a:xfrm>
            <a:off x="10511273" y="5883276"/>
            <a:ext cx="75334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3616866192"/>
      </p:ext>
    </p:extLst>
  </p:cSld>
  <p:clrMap bg1="dk1" tx1="lt1" bg2="dk2" tx2="lt2" accent1="accent1" accent2="accent2" accent3="accent3" accent4="accent4" accent5="accent5" accent6="accent6" hlink="hlink" folHlink="folHlink"/>
  <p:sldLayoutIdLst>
    <p:sldLayoutId id="2147484404" r:id="rId1"/>
    <p:sldLayoutId id="2147484405" r:id="rId2"/>
    <p:sldLayoutId id="2147484406" r:id="rId3"/>
    <p:sldLayoutId id="2147484407"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457063" rtl="0" eaLnBrk="1" latinLnBrk="0" hangingPunct="1">
        <a:spcBef>
          <a:spcPct val="0"/>
        </a:spcBef>
        <a:buNone/>
        <a:defRPr sz="3999"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05908" algn="l" defTabSz="457063" rtl="0" eaLnBrk="1" latinLnBrk="0" hangingPunct="1">
        <a:spcBef>
          <a:spcPct val="20000"/>
        </a:spcBef>
        <a:spcAft>
          <a:spcPts val="600"/>
        </a:spcAft>
        <a:buClr>
          <a:schemeClr val="tx2"/>
        </a:buClr>
        <a:buSzPct val="70000"/>
        <a:buFont typeface="Wingdings 2" charset="2"/>
        <a:buChar char=""/>
        <a:defRPr sz="1999"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19784" indent="-269919" algn="l" defTabSz="457063" rtl="0" eaLnBrk="1" latinLnBrk="0" hangingPunct="1">
        <a:spcBef>
          <a:spcPct val="20000"/>
        </a:spcBef>
        <a:spcAft>
          <a:spcPts val="600"/>
        </a:spcAft>
        <a:buClr>
          <a:schemeClr val="tx2"/>
        </a:buClr>
        <a:buSzPct val="70000"/>
        <a:buFont typeface="Wingdings 2" charset="2"/>
        <a:buChar char=""/>
        <a:defRPr sz="1799"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5692" indent="-215935" algn="l" defTabSz="457063"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5584" indent="-215935" algn="l" defTabSz="457063"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3498" indent="-215935" algn="l" defTabSz="457063"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3996" indent="-228531" algn="l" defTabSz="457063"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079" indent="-228531" algn="l" defTabSz="457063"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8163" indent="-228531" algn="l" defTabSz="457063"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5268" indent="-228531" algn="l" defTabSz="457063"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chart" Target="../charts/chart5.xml"/><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19.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C71A1CAC-2623-41A2-AEAF-7EE8FD413C12}"/>
              </a:ext>
            </a:extLst>
          </p:cNvPr>
          <p:cNvSpPr>
            <a:spLocks noGrp="1"/>
          </p:cNvSpPr>
          <p:nvPr>
            <p:ph type="ctrTitle"/>
          </p:nvPr>
        </p:nvSpPr>
        <p:spPr>
          <a:xfrm>
            <a:off x="-1" y="1772816"/>
            <a:ext cx="12188825" cy="1828801"/>
          </a:xfrm>
        </p:spPr>
        <p:txBody>
          <a:bodyPr>
            <a:normAutofit fontScale="90000"/>
          </a:bodyPr>
          <a:lstStyle/>
          <a:p>
            <a:r>
              <a:rPr lang="fr-FR" dirty="0">
                <a:solidFill>
                  <a:schemeClr val="tx1"/>
                </a:solidFill>
              </a:rPr>
              <a:t>Interfaces graphiques </a:t>
            </a:r>
            <a:br>
              <a:rPr lang="fr-FR" dirty="0">
                <a:solidFill>
                  <a:schemeClr val="tx1"/>
                </a:solidFill>
              </a:rPr>
            </a:br>
            <a:r>
              <a:rPr lang="fr-FR" dirty="0">
                <a:solidFill>
                  <a:schemeClr val="tx1"/>
                </a:solidFill>
              </a:rPr>
              <a:t>Projet Conception centrée </a:t>
            </a:r>
            <a:br>
              <a:rPr lang="fr-FR" dirty="0">
                <a:solidFill>
                  <a:schemeClr val="tx1"/>
                </a:solidFill>
              </a:rPr>
            </a:br>
            <a:r>
              <a:rPr lang="fr-FR" dirty="0">
                <a:solidFill>
                  <a:schemeClr val="tx1"/>
                </a:solidFill>
              </a:rPr>
              <a:t>utilisateurs d’un système interactif</a:t>
            </a:r>
          </a:p>
        </p:txBody>
      </p:sp>
      <p:sp>
        <p:nvSpPr>
          <p:cNvPr id="12" name="ZoneTexte 11">
            <a:extLst>
              <a:ext uri="{FF2B5EF4-FFF2-40B4-BE49-F238E27FC236}">
                <a16:creationId xmlns:a16="http://schemas.microsoft.com/office/drawing/2014/main" id="{5A8FFD13-18B2-4E5D-9EB6-2662D987D360}"/>
              </a:ext>
            </a:extLst>
          </p:cNvPr>
          <p:cNvSpPr txBox="1"/>
          <p:nvPr/>
        </p:nvSpPr>
        <p:spPr>
          <a:xfrm>
            <a:off x="2061964" y="5949280"/>
            <a:ext cx="8064896" cy="523220"/>
          </a:xfrm>
          <a:prstGeom prst="rect">
            <a:avLst/>
          </a:prstGeom>
          <a:noFill/>
        </p:spPr>
        <p:txBody>
          <a:bodyPr wrap="square" rtlCol="0">
            <a:spAutoFit/>
          </a:bodyPr>
          <a:lstStyle/>
          <a:p>
            <a:r>
              <a:rPr lang="fr-FR" sz="2800" dirty="0"/>
              <a:t>Jean </a:t>
            </a:r>
            <a:r>
              <a:rPr lang="fr-FR" sz="2800" dirty="0" err="1"/>
              <a:t>Sevaux</a:t>
            </a:r>
            <a:r>
              <a:rPr lang="fr-FR" sz="2800" dirty="0"/>
              <a:t> - Aude Le Boutouiller - Rafael Tavares</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 coins arrondis 20">
            <a:extLst>
              <a:ext uri="{FF2B5EF4-FFF2-40B4-BE49-F238E27FC236}">
                <a16:creationId xmlns:a16="http://schemas.microsoft.com/office/drawing/2014/main" id="{42758094-42C3-4019-A2FF-4CB9247BC674}"/>
              </a:ext>
            </a:extLst>
          </p:cNvPr>
          <p:cNvSpPr/>
          <p:nvPr/>
        </p:nvSpPr>
        <p:spPr>
          <a:xfrm>
            <a:off x="1594232" y="1232756"/>
            <a:ext cx="9327190" cy="5184576"/>
          </a:xfrm>
          <a:prstGeom prst="roundRect">
            <a:avLst/>
          </a:prstGeom>
          <a:gradFill>
            <a:gsLst>
              <a:gs pos="0">
                <a:schemeClr val="accent1">
                  <a:lumMod val="5000"/>
                  <a:lumOff val="95000"/>
                </a:schemeClr>
              </a:gs>
              <a:gs pos="58000">
                <a:srgbClr val="9ED5DC"/>
              </a:gs>
              <a:gs pos="100000">
                <a:srgbClr val="82B4C4"/>
              </a:gs>
              <a:gs pos="100000">
                <a:srgbClr val="3EAF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rganigramme : Connecteur 12">
            <a:extLst>
              <a:ext uri="{FF2B5EF4-FFF2-40B4-BE49-F238E27FC236}">
                <a16:creationId xmlns:a16="http://schemas.microsoft.com/office/drawing/2014/main" id="{8509410A-1517-4701-AD62-169C2A2A8CFF}"/>
              </a:ext>
            </a:extLst>
          </p:cNvPr>
          <p:cNvSpPr/>
          <p:nvPr/>
        </p:nvSpPr>
        <p:spPr>
          <a:xfrm rot="5400000">
            <a:off x="45940" y="116832"/>
            <a:ext cx="1800000" cy="1800000"/>
          </a:xfrm>
          <a:prstGeom prst="flowChartConnector">
            <a:avLst/>
          </a:prstGeom>
          <a:gradFill>
            <a:gsLst>
              <a:gs pos="0">
                <a:schemeClr val="accent1">
                  <a:lumMod val="5000"/>
                  <a:lumOff val="95000"/>
                </a:schemeClr>
              </a:gs>
              <a:gs pos="58000">
                <a:srgbClr val="9ED5DC"/>
              </a:gs>
              <a:gs pos="100000">
                <a:srgbClr val="82B4C4"/>
              </a:gs>
              <a:gs pos="100000">
                <a:srgbClr val="3EAFC2"/>
              </a:gs>
            </a:gsLst>
            <a:lin ang="5400000" scaled="1"/>
          </a:grad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ZoneTexte 13">
            <a:extLst>
              <a:ext uri="{FF2B5EF4-FFF2-40B4-BE49-F238E27FC236}">
                <a16:creationId xmlns:a16="http://schemas.microsoft.com/office/drawing/2014/main" id="{55573C47-92D8-42A8-B623-288E45359E3B}"/>
              </a:ext>
            </a:extLst>
          </p:cNvPr>
          <p:cNvSpPr txBox="1"/>
          <p:nvPr/>
        </p:nvSpPr>
        <p:spPr>
          <a:xfrm>
            <a:off x="1" y="188640"/>
            <a:ext cx="12188824" cy="769441"/>
          </a:xfrm>
          <a:prstGeom prst="rect">
            <a:avLst/>
          </a:prstGeom>
          <a:noFill/>
        </p:spPr>
        <p:txBody>
          <a:bodyPr wrap="square" rtlCol="0">
            <a:spAutoFit/>
          </a:bodyPr>
          <a:lstStyle/>
          <a:p>
            <a:pPr algn="ctr"/>
            <a:r>
              <a:rPr lang="en-US" sz="4400" dirty="0">
                <a:solidFill>
                  <a:srgbClr val="AFEBF3"/>
                </a:solidFill>
              </a:rPr>
              <a:t>Notre </a:t>
            </a:r>
            <a:r>
              <a:rPr lang="en-US" sz="4400" dirty="0" err="1">
                <a:solidFill>
                  <a:srgbClr val="AFEBF3"/>
                </a:solidFill>
              </a:rPr>
              <a:t>scénario</a:t>
            </a:r>
            <a:endParaRPr lang="en-US" sz="4400" dirty="0">
              <a:solidFill>
                <a:srgbClr val="AFEBF3"/>
              </a:solidFill>
            </a:endParaRPr>
          </a:p>
        </p:txBody>
      </p:sp>
      <p:pic>
        <p:nvPicPr>
          <p:cNvPr id="16" name="Image 15" descr="Une image contenant texte, personne, portable&#10;&#10;Description générée automatiquement">
            <a:extLst>
              <a:ext uri="{FF2B5EF4-FFF2-40B4-BE49-F238E27FC236}">
                <a16:creationId xmlns:a16="http://schemas.microsoft.com/office/drawing/2014/main" id="{05A05B54-AE9B-4273-80D8-DBE61A94D8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661" y="213477"/>
            <a:ext cx="1526557" cy="1606710"/>
          </a:xfrm>
          <a:prstGeom prst="flowChartConnector">
            <a:avLst/>
          </a:prstGeom>
        </p:spPr>
      </p:pic>
      <p:sp>
        <p:nvSpPr>
          <p:cNvPr id="25" name="Rectangle 24">
            <a:extLst>
              <a:ext uri="{FF2B5EF4-FFF2-40B4-BE49-F238E27FC236}">
                <a16:creationId xmlns:a16="http://schemas.microsoft.com/office/drawing/2014/main" id="{9B73FDC9-E27B-46A6-A92D-9925827B6688}"/>
              </a:ext>
            </a:extLst>
          </p:cNvPr>
          <p:cNvSpPr/>
          <p:nvPr/>
        </p:nvSpPr>
        <p:spPr>
          <a:xfrm>
            <a:off x="3334509" y="3380286"/>
            <a:ext cx="2471871" cy="134485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C48A1713-D82B-42A6-9B11-566CAC4C1092}"/>
              </a:ext>
            </a:extLst>
          </p:cNvPr>
          <p:cNvSpPr/>
          <p:nvPr/>
        </p:nvSpPr>
        <p:spPr>
          <a:xfrm>
            <a:off x="5460904" y="1582139"/>
            <a:ext cx="1372987" cy="1600294"/>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3202C414-69F3-45C3-9B39-F5A5EB45642F}"/>
              </a:ext>
            </a:extLst>
          </p:cNvPr>
          <p:cNvSpPr/>
          <p:nvPr/>
        </p:nvSpPr>
        <p:spPr>
          <a:xfrm>
            <a:off x="3214092" y="1412776"/>
            <a:ext cx="6192688" cy="4824536"/>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4133F65E-E82B-431F-B66C-2240D21E7EE3}"/>
              </a:ext>
            </a:extLst>
          </p:cNvPr>
          <p:cNvSpPr/>
          <p:nvPr/>
        </p:nvSpPr>
        <p:spPr>
          <a:xfrm>
            <a:off x="3334509" y="1570059"/>
            <a:ext cx="1944216" cy="1612374"/>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0D1D4D42-A2EC-4A9E-BE5E-6C8C31C41DD0}"/>
              </a:ext>
            </a:extLst>
          </p:cNvPr>
          <p:cNvSpPr/>
          <p:nvPr/>
        </p:nvSpPr>
        <p:spPr>
          <a:xfrm>
            <a:off x="7016069" y="1582139"/>
            <a:ext cx="2241489" cy="1600294"/>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342DAE2E-F376-4F7F-9B98-26EB9DBB89C9}"/>
              </a:ext>
            </a:extLst>
          </p:cNvPr>
          <p:cNvSpPr/>
          <p:nvPr/>
        </p:nvSpPr>
        <p:spPr>
          <a:xfrm>
            <a:off x="5944537" y="3380285"/>
            <a:ext cx="3332777" cy="134485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35E3F3A0-4E71-4204-99A3-17803CC7A636}"/>
              </a:ext>
            </a:extLst>
          </p:cNvPr>
          <p:cNvSpPr/>
          <p:nvPr/>
        </p:nvSpPr>
        <p:spPr>
          <a:xfrm>
            <a:off x="7678588" y="4868311"/>
            <a:ext cx="1584176" cy="1239089"/>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A114EA3A-B1C3-49F2-A4D9-F3B0F02539AA}"/>
              </a:ext>
            </a:extLst>
          </p:cNvPr>
          <p:cNvSpPr/>
          <p:nvPr/>
        </p:nvSpPr>
        <p:spPr>
          <a:xfrm>
            <a:off x="3352248" y="4868311"/>
            <a:ext cx="4182323" cy="1239089"/>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1AB5D643-5BE9-4242-8F7B-F328BF20E5BE}"/>
              </a:ext>
            </a:extLst>
          </p:cNvPr>
          <p:cNvPicPr>
            <a:picLocks noChangeAspect="1"/>
          </p:cNvPicPr>
          <p:nvPr/>
        </p:nvPicPr>
        <p:blipFill>
          <a:blip r:embed="rId4"/>
          <a:stretch>
            <a:fillRect/>
          </a:stretch>
        </p:blipFill>
        <p:spPr>
          <a:xfrm>
            <a:off x="3488013" y="1880781"/>
            <a:ext cx="1637208" cy="1020021"/>
          </a:xfrm>
          <a:prstGeom prst="rect">
            <a:avLst/>
          </a:prstGeom>
        </p:spPr>
      </p:pic>
      <p:pic>
        <p:nvPicPr>
          <p:cNvPr id="18" name="Image 17">
            <a:extLst>
              <a:ext uri="{FF2B5EF4-FFF2-40B4-BE49-F238E27FC236}">
                <a16:creationId xmlns:a16="http://schemas.microsoft.com/office/drawing/2014/main" id="{E744B816-EACF-4108-AA47-D00D28FB1C73}"/>
              </a:ext>
            </a:extLst>
          </p:cNvPr>
          <p:cNvPicPr>
            <a:picLocks noChangeAspect="1"/>
          </p:cNvPicPr>
          <p:nvPr/>
        </p:nvPicPr>
        <p:blipFill>
          <a:blip r:embed="rId5"/>
          <a:stretch>
            <a:fillRect/>
          </a:stretch>
        </p:blipFill>
        <p:spPr>
          <a:xfrm>
            <a:off x="5687169" y="1694894"/>
            <a:ext cx="948717" cy="1385025"/>
          </a:xfrm>
          <a:prstGeom prst="rect">
            <a:avLst/>
          </a:prstGeom>
        </p:spPr>
      </p:pic>
      <p:pic>
        <p:nvPicPr>
          <p:cNvPr id="29" name="Image 28">
            <a:extLst>
              <a:ext uri="{FF2B5EF4-FFF2-40B4-BE49-F238E27FC236}">
                <a16:creationId xmlns:a16="http://schemas.microsoft.com/office/drawing/2014/main" id="{189B4E95-98BB-4376-97D8-AF07AB230151}"/>
              </a:ext>
            </a:extLst>
          </p:cNvPr>
          <p:cNvPicPr>
            <a:picLocks noChangeAspect="1"/>
          </p:cNvPicPr>
          <p:nvPr/>
        </p:nvPicPr>
        <p:blipFill>
          <a:blip r:embed="rId6"/>
          <a:stretch>
            <a:fillRect/>
          </a:stretch>
        </p:blipFill>
        <p:spPr>
          <a:xfrm>
            <a:off x="3829618" y="3500856"/>
            <a:ext cx="1709749" cy="1134220"/>
          </a:xfrm>
          <a:prstGeom prst="rect">
            <a:avLst/>
          </a:prstGeom>
        </p:spPr>
      </p:pic>
      <p:pic>
        <p:nvPicPr>
          <p:cNvPr id="34" name="Image 33">
            <a:extLst>
              <a:ext uri="{FF2B5EF4-FFF2-40B4-BE49-F238E27FC236}">
                <a16:creationId xmlns:a16="http://schemas.microsoft.com/office/drawing/2014/main" id="{E6F2601E-E070-41DF-954B-901E08A9860B}"/>
              </a:ext>
            </a:extLst>
          </p:cNvPr>
          <p:cNvPicPr>
            <a:picLocks noChangeAspect="1"/>
          </p:cNvPicPr>
          <p:nvPr/>
        </p:nvPicPr>
        <p:blipFill>
          <a:blip r:embed="rId7"/>
          <a:stretch>
            <a:fillRect/>
          </a:stretch>
        </p:blipFill>
        <p:spPr>
          <a:xfrm>
            <a:off x="7933688" y="4927115"/>
            <a:ext cx="1073976" cy="1121479"/>
          </a:xfrm>
          <a:prstGeom prst="rect">
            <a:avLst/>
          </a:prstGeom>
        </p:spPr>
      </p:pic>
      <p:pic>
        <p:nvPicPr>
          <p:cNvPr id="39" name="Image 38">
            <a:extLst>
              <a:ext uri="{FF2B5EF4-FFF2-40B4-BE49-F238E27FC236}">
                <a16:creationId xmlns:a16="http://schemas.microsoft.com/office/drawing/2014/main" id="{CA9A02D0-79F7-4D1F-9A9D-C8B3CA1A2675}"/>
              </a:ext>
            </a:extLst>
          </p:cNvPr>
          <p:cNvPicPr>
            <a:picLocks noChangeAspect="1"/>
          </p:cNvPicPr>
          <p:nvPr/>
        </p:nvPicPr>
        <p:blipFill>
          <a:blip r:embed="rId8"/>
          <a:stretch>
            <a:fillRect/>
          </a:stretch>
        </p:blipFill>
        <p:spPr>
          <a:xfrm>
            <a:off x="6622901" y="3458912"/>
            <a:ext cx="2172804" cy="1187603"/>
          </a:xfrm>
          <a:prstGeom prst="rect">
            <a:avLst/>
          </a:prstGeom>
        </p:spPr>
      </p:pic>
      <p:pic>
        <p:nvPicPr>
          <p:cNvPr id="24" name="Image 23">
            <a:extLst>
              <a:ext uri="{FF2B5EF4-FFF2-40B4-BE49-F238E27FC236}">
                <a16:creationId xmlns:a16="http://schemas.microsoft.com/office/drawing/2014/main" id="{444EE4F0-40A9-4983-ABEF-0C1A2B0C3F6A}"/>
              </a:ext>
            </a:extLst>
          </p:cNvPr>
          <p:cNvPicPr>
            <a:picLocks noChangeAspect="1"/>
          </p:cNvPicPr>
          <p:nvPr/>
        </p:nvPicPr>
        <p:blipFill>
          <a:blip r:embed="rId9"/>
          <a:stretch>
            <a:fillRect/>
          </a:stretch>
        </p:blipFill>
        <p:spPr>
          <a:xfrm>
            <a:off x="7107158" y="1817975"/>
            <a:ext cx="2059310" cy="1138861"/>
          </a:xfrm>
          <a:prstGeom prst="rect">
            <a:avLst/>
          </a:prstGeom>
        </p:spPr>
      </p:pic>
      <p:sp>
        <p:nvSpPr>
          <p:cNvPr id="28" name="Signe de multiplication 27">
            <a:extLst>
              <a:ext uri="{FF2B5EF4-FFF2-40B4-BE49-F238E27FC236}">
                <a16:creationId xmlns:a16="http://schemas.microsoft.com/office/drawing/2014/main" id="{DE7205E9-3B21-4AFE-98C5-B38FF5129D7D}"/>
              </a:ext>
            </a:extLst>
          </p:cNvPr>
          <p:cNvSpPr/>
          <p:nvPr/>
        </p:nvSpPr>
        <p:spPr>
          <a:xfrm>
            <a:off x="7327457" y="1656246"/>
            <a:ext cx="1440000" cy="1440000"/>
          </a:xfrm>
          <a:prstGeom prst="mathMultiply">
            <a:avLst>
              <a:gd name="adj1" fmla="val 29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32" name="Graphique 31">
            <a:extLst>
              <a:ext uri="{FF2B5EF4-FFF2-40B4-BE49-F238E27FC236}">
                <a16:creationId xmlns:a16="http://schemas.microsoft.com/office/drawing/2014/main" id="{9B517852-387A-49DB-A80D-6F5F56FFB200}"/>
              </a:ext>
            </a:extLst>
          </p:cNvPr>
          <p:cNvGraphicFramePr/>
          <p:nvPr>
            <p:extLst>
              <p:ext uri="{D42A27DB-BD31-4B8C-83A1-F6EECF244321}">
                <p14:modId xmlns:p14="http://schemas.microsoft.com/office/powerpoint/2010/main" val="86699334"/>
              </p:ext>
            </p:extLst>
          </p:nvPr>
        </p:nvGraphicFramePr>
        <p:xfrm>
          <a:off x="3535197" y="4860252"/>
          <a:ext cx="3816424" cy="1216438"/>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420712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Graphic spid="32"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p:txBody>
          <a:bodyPr rtlCol="0">
            <a:normAutofit/>
          </a:bodyPr>
          <a:lstStyle/>
          <a:p>
            <a:pPr rtl="0"/>
            <a:r>
              <a:rPr lang="fr-FR" sz="5400" dirty="0"/>
              <a:t>1</a:t>
            </a:r>
            <a:r>
              <a:rPr lang="fr-FR" sz="5400" baseline="30000" dirty="0"/>
              <a:t>ère</a:t>
            </a:r>
            <a:r>
              <a:rPr lang="fr-FR" sz="5400" dirty="0"/>
              <a:t> phase de génération</a:t>
            </a:r>
          </a:p>
        </p:txBody>
      </p:sp>
      <p:cxnSp>
        <p:nvCxnSpPr>
          <p:cNvPr id="5" name="Connecteur droit 4">
            <a:extLst>
              <a:ext uri="{FF2B5EF4-FFF2-40B4-BE49-F238E27FC236}">
                <a16:creationId xmlns:a16="http://schemas.microsoft.com/office/drawing/2014/main" id="{17C88D27-872C-4435-AD4B-CC4E97F40505}"/>
              </a:ext>
            </a:extLst>
          </p:cNvPr>
          <p:cNvCxnSpPr>
            <a:cxnSpLocks/>
          </p:cNvCxnSpPr>
          <p:nvPr/>
        </p:nvCxnSpPr>
        <p:spPr>
          <a:xfrm>
            <a:off x="1814755" y="954376"/>
            <a:ext cx="0" cy="5138920"/>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83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1E84A987-77CA-4393-B391-7D9C0B2392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266" y="909000"/>
            <a:ext cx="9564291" cy="50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85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50AAB0ED-3FE2-4B05-8DCD-D6ADC06BD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32" y="909000"/>
            <a:ext cx="9538360" cy="50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29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Une image contenant table&#10;&#10;Description générée automatiquement">
            <a:extLst>
              <a:ext uri="{FF2B5EF4-FFF2-40B4-BE49-F238E27FC236}">
                <a16:creationId xmlns:a16="http://schemas.microsoft.com/office/drawing/2014/main" id="{4CFB3C1B-3D8C-4B70-821D-B102BCD28C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317162" y="909000"/>
            <a:ext cx="9554500" cy="5040000"/>
          </a:xfrm>
          <a:prstGeom prst="rect">
            <a:avLst/>
          </a:prstGeom>
          <a:noFill/>
          <a:ln w="190500">
            <a:solidFill>
              <a:schemeClr val="tx1">
                <a:alpha val="7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6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e image contenant table&#10;&#10;Description générée automatiquement">
            <a:extLst>
              <a:ext uri="{FF2B5EF4-FFF2-40B4-BE49-F238E27FC236}">
                <a16:creationId xmlns:a16="http://schemas.microsoft.com/office/drawing/2014/main" id="{09A8F37D-D4CE-45C0-82FA-BB9F7CA0DE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339694" y="909000"/>
            <a:ext cx="9509436" cy="5040000"/>
          </a:xfrm>
          <a:prstGeom prst="rect">
            <a:avLst/>
          </a:prstGeom>
          <a:noFill/>
          <a:ln w="190500">
            <a:solidFill>
              <a:schemeClr val="tx1">
                <a:alpha val="7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3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1375624" y="1772816"/>
            <a:ext cx="9437576" cy="1828801"/>
          </a:xfrm>
        </p:spPr>
        <p:txBody>
          <a:bodyPr rtlCol="0">
            <a:normAutofit/>
          </a:bodyPr>
          <a:lstStyle/>
          <a:p>
            <a:pPr rtl="0"/>
            <a:r>
              <a:rPr lang="fr-FR" sz="5400" dirty="0"/>
              <a:t>Phase d’évaluation n°1</a:t>
            </a:r>
          </a:p>
        </p:txBody>
      </p:sp>
      <p:cxnSp>
        <p:nvCxnSpPr>
          <p:cNvPr id="5" name="Connecteur droit 4">
            <a:extLst>
              <a:ext uri="{FF2B5EF4-FFF2-40B4-BE49-F238E27FC236}">
                <a16:creationId xmlns:a16="http://schemas.microsoft.com/office/drawing/2014/main" id="{1DDDB2F2-65D8-439D-BB9E-711A44BEBF73}"/>
              </a:ext>
            </a:extLst>
          </p:cNvPr>
          <p:cNvCxnSpPr>
            <a:cxnSpLocks/>
          </p:cNvCxnSpPr>
          <p:nvPr/>
        </p:nvCxnSpPr>
        <p:spPr>
          <a:xfrm>
            <a:off x="1814755" y="954376"/>
            <a:ext cx="0" cy="5138920"/>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9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FCE0E6FF-DF5F-4B76-8730-03CC3DF64556}"/>
              </a:ext>
            </a:extLst>
          </p:cNvPr>
          <p:cNvSpPr>
            <a:spLocks noGrp="1"/>
          </p:cNvSpPr>
          <p:nvPr>
            <p:ph type="ctrTitle"/>
          </p:nvPr>
        </p:nvSpPr>
        <p:spPr>
          <a:xfrm>
            <a:off x="39052" y="-157976"/>
            <a:ext cx="6735012" cy="1036713"/>
          </a:xfrm>
        </p:spPr>
        <p:txBody>
          <a:bodyPr rtlCol="0">
            <a:normAutofit fontScale="90000"/>
          </a:bodyPr>
          <a:lstStyle/>
          <a:p>
            <a:pPr rtl="0"/>
            <a:r>
              <a:rPr lang="fr-FR" sz="5400" dirty="0"/>
              <a:t>Phase d’évaluation n° 1</a:t>
            </a:r>
          </a:p>
        </p:txBody>
      </p:sp>
      <p:sp>
        <p:nvSpPr>
          <p:cNvPr id="6" name="ZoneTexte 5">
            <a:extLst>
              <a:ext uri="{FF2B5EF4-FFF2-40B4-BE49-F238E27FC236}">
                <a16:creationId xmlns:a16="http://schemas.microsoft.com/office/drawing/2014/main" id="{E8A587A8-7D6C-45A7-AA35-8D6A944A5FB9}"/>
              </a:ext>
            </a:extLst>
          </p:cNvPr>
          <p:cNvSpPr txBox="1"/>
          <p:nvPr/>
        </p:nvSpPr>
        <p:spPr>
          <a:xfrm>
            <a:off x="1252715" y="2602305"/>
            <a:ext cx="3530552" cy="523220"/>
          </a:xfrm>
          <a:prstGeom prst="rect">
            <a:avLst/>
          </a:prstGeom>
          <a:noFill/>
        </p:spPr>
        <p:txBody>
          <a:bodyPr wrap="square" rtlCol="0">
            <a:spAutoFit/>
          </a:bodyPr>
          <a:lstStyle/>
          <a:p>
            <a:r>
              <a:rPr lang="fr-FR" sz="2800" dirty="0"/>
              <a:t>Contrôle explicite</a:t>
            </a:r>
          </a:p>
        </p:txBody>
      </p:sp>
      <p:sp>
        <p:nvSpPr>
          <p:cNvPr id="7" name="ZoneTexte 6">
            <a:extLst>
              <a:ext uri="{FF2B5EF4-FFF2-40B4-BE49-F238E27FC236}">
                <a16:creationId xmlns:a16="http://schemas.microsoft.com/office/drawing/2014/main" id="{AD3719C3-1B45-4C55-9E8A-F3D1F6134B01}"/>
              </a:ext>
            </a:extLst>
          </p:cNvPr>
          <p:cNvSpPr txBox="1"/>
          <p:nvPr/>
        </p:nvSpPr>
        <p:spPr>
          <a:xfrm>
            <a:off x="6146005" y="1388011"/>
            <a:ext cx="3530552" cy="523220"/>
          </a:xfrm>
          <a:prstGeom prst="rect">
            <a:avLst/>
          </a:prstGeom>
          <a:noFill/>
        </p:spPr>
        <p:txBody>
          <a:bodyPr wrap="square" rtlCol="0">
            <a:spAutoFit/>
          </a:bodyPr>
          <a:lstStyle/>
          <a:p>
            <a:pPr algn="ctr"/>
            <a:r>
              <a:rPr lang="fr-FR" sz="2800" dirty="0"/>
              <a:t>Charge de travail</a:t>
            </a:r>
          </a:p>
        </p:txBody>
      </p:sp>
      <p:sp>
        <p:nvSpPr>
          <p:cNvPr id="9" name="ZoneTexte 8">
            <a:extLst>
              <a:ext uri="{FF2B5EF4-FFF2-40B4-BE49-F238E27FC236}">
                <a16:creationId xmlns:a16="http://schemas.microsoft.com/office/drawing/2014/main" id="{E251F714-3EA7-4E25-BEB8-E9B7F8B4C58F}"/>
              </a:ext>
            </a:extLst>
          </p:cNvPr>
          <p:cNvSpPr txBox="1"/>
          <p:nvPr/>
        </p:nvSpPr>
        <p:spPr>
          <a:xfrm>
            <a:off x="6091476" y="2545583"/>
            <a:ext cx="3369942" cy="523220"/>
          </a:xfrm>
          <a:prstGeom prst="rect">
            <a:avLst/>
          </a:prstGeom>
          <a:noFill/>
        </p:spPr>
        <p:txBody>
          <a:bodyPr wrap="square" rtlCol="0">
            <a:spAutoFit/>
          </a:bodyPr>
          <a:lstStyle/>
          <a:p>
            <a:pPr lvl="1"/>
            <a:r>
              <a:rPr lang="fr-FR" sz="2800" dirty="0"/>
              <a:t>Adaptabilité</a:t>
            </a:r>
          </a:p>
        </p:txBody>
      </p:sp>
      <p:sp>
        <p:nvSpPr>
          <p:cNvPr id="10" name="ZoneTexte 9">
            <a:extLst>
              <a:ext uri="{FF2B5EF4-FFF2-40B4-BE49-F238E27FC236}">
                <a16:creationId xmlns:a16="http://schemas.microsoft.com/office/drawing/2014/main" id="{17B7542B-85D7-4617-AD69-C8160262B42F}"/>
              </a:ext>
            </a:extLst>
          </p:cNvPr>
          <p:cNvSpPr txBox="1"/>
          <p:nvPr/>
        </p:nvSpPr>
        <p:spPr>
          <a:xfrm>
            <a:off x="1247538" y="3753578"/>
            <a:ext cx="3530552" cy="523220"/>
          </a:xfrm>
          <a:prstGeom prst="rect">
            <a:avLst/>
          </a:prstGeom>
          <a:noFill/>
        </p:spPr>
        <p:txBody>
          <a:bodyPr wrap="square" rtlCol="0">
            <a:spAutoFit/>
          </a:bodyPr>
          <a:lstStyle/>
          <a:p>
            <a:r>
              <a:rPr lang="fr-FR" sz="2800" dirty="0"/>
              <a:t>Gestion des erreurs</a:t>
            </a:r>
          </a:p>
        </p:txBody>
      </p:sp>
      <p:sp>
        <p:nvSpPr>
          <p:cNvPr id="11" name="ZoneTexte 10">
            <a:extLst>
              <a:ext uri="{FF2B5EF4-FFF2-40B4-BE49-F238E27FC236}">
                <a16:creationId xmlns:a16="http://schemas.microsoft.com/office/drawing/2014/main" id="{343FAB4E-E7BB-4953-A522-B0596C8EC802}"/>
              </a:ext>
            </a:extLst>
          </p:cNvPr>
          <p:cNvSpPr txBox="1"/>
          <p:nvPr/>
        </p:nvSpPr>
        <p:spPr>
          <a:xfrm>
            <a:off x="6493258" y="3839687"/>
            <a:ext cx="4605068" cy="523220"/>
          </a:xfrm>
          <a:prstGeom prst="rect">
            <a:avLst/>
          </a:prstGeom>
          <a:noFill/>
        </p:spPr>
        <p:txBody>
          <a:bodyPr wrap="square" rtlCol="0">
            <a:spAutoFit/>
          </a:bodyPr>
          <a:lstStyle/>
          <a:p>
            <a:r>
              <a:rPr lang="fr-FR" sz="2800" dirty="0"/>
              <a:t>Homogénéité et cohérence</a:t>
            </a:r>
          </a:p>
        </p:txBody>
      </p:sp>
      <p:sp>
        <p:nvSpPr>
          <p:cNvPr id="15" name="ZoneTexte 14">
            <a:extLst>
              <a:ext uri="{FF2B5EF4-FFF2-40B4-BE49-F238E27FC236}">
                <a16:creationId xmlns:a16="http://schemas.microsoft.com/office/drawing/2014/main" id="{9FBBA1CF-50E3-4C1B-86F7-1534D26DB8FD}"/>
              </a:ext>
            </a:extLst>
          </p:cNvPr>
          <p:cNvSpPr txBox="1"/>
          <p:nvPr/>
        </p:nvSpPr>
        <p:spPr>
          <a:xfrm>
            <a:off x="6526460" y="5556978"/>
            <a:ext cx="3530552" cy="523220"/>
          </a:xfrm>
          <a:prstGeom prst="rect">
            <a:avLst/>
          </a:prstGeom>
          <a:noFill/>
        </p:spPr>
        <p:txBody>
          <a:bodyPr wrap="square" rtlCol="0">
            <a:spAutoFit/>
          </a:bodyPr>
          <a:lstStyle/>
          <a:p>
            <a:r>
              <a:rPr lang="fr-FR" sz="2800" dirty="0"/>
              <a:t>Comptabilité</a:t>
            </a:r>
          </a:p>
        </p:txBody>
      </p:sp>
      <p:pic>
        <p:nvPicPr>
          <p:cNvPr id="17" name="Graphique 16" descr="Signe pouce en haut contour">
            <a:extLst>
              <a:ext uri="{FF2B5EF4-FFF2-40B4-BE49-F238E27FC236}">
                <a16:creationId xmlns:a16="http://schemas.microsoft.com/office/drawing/2014/main" id="{34F105AE-97E2-4EFC-BC7A-A1D671CB78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23371" y="1045922"/>
            <a:ext cx="914400" cy="914400"/>
          </a:xfrm>
          <a:prstGeom prst="rect">
            <a:avLst/>
          </a:prstGeom>
          <a:effectLst>
            <a:outerShdw blurRad="50800" dist="50800" dir="5400000" algn="ctr" rotWithShape="0">
              <a:schemeClr val="tx2"/>
            </a:outerShdw>
          </a:effectLst>
        </p:spPr>
      </p:pic>
      <p:pic>
        <p:nvPicPr>
          <p:cNvPr id="19" name="Graphique 18" descr="Pouce en bas contour">
            <a:extLst>
              <a:ext uri="{FF2B5EF4-FFF2-40B4-BE49-F238E27FC236}">
                <a16:creationId xmlns:a16="http://schemas.microsoft.com/office/drawing/2014/main" id="{E3ED3710-655B-4296-A12F-0F2016F800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91086" y="2479140"/>
            <a:ext cx="974632" cy="914400"/>
          </a:xfrm>
          <a:prstGeom prst="rect">
            <a:avLst/>
          </a:prstGeom>
          <a:effectLst>
            <a:outerShdw blurRad="50800" dist="50800" dir="5400000" algn="ctr" rotWithShape="0">
              <a:schemeClr val="tx1"/>
            </a:outerShdw>
          </a:effectLst>
        </p:spPr>
      </p:pic>
      <p:pic>
        <p:nvPicPr>
          <p:cNvPr id="22" name="Graphique 21" descr="Signe pouce en haut contour">
            <a:extLst>
              <a:ext uri="{FF2B5EF4-FFF2-40B4-BE49-F238E27FC236}">
                <a16:creationId xmlns:a16="http://schemas.microsoft.com/office/drawing/2014/main" id="{8FF0E519-9617-4F61-9F20-58CB9C1433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4083" y="2279783"/>
            <a:ext cx="974632" cy="914400"/>
          </a:xfrm>
          <a:prstGeom prst="rect">
            <a:avLst/>
          </a:prstGeom>
          <a:effectLst>
            <a:outerShdw blurRad="50800" dist="50800" dir="5400000" algn="ctr" rotWithShape="0">
              <a:schemeClr val="tx2"/>
            </a:outerShdw>
          </a:effectLst>
        </p:spPr>
      </p:pic>
      <p:pic>
        <p:nvPicPr>
          <p:cNvPr id="23" name="Graphique 22" descr="Signe pouce en haut contour">
            <a:extLst>
              <a:ext uri="{FF2B5EF4-FFF2-40B4-BE49-F238E27FC236}">
                <a16:creationId xmlns:a16="http://schemas.microsoft.com/office/drawing/2014/main" id="{BA3A1073-F0C7-42DE-82DB-07F06CCB04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38228" y="3451904"/>
            <a:ext cx="974632" cy="914400"/>
          </a:xfrm>
          <a:prstGeom prst="rect">
            <a:avLst/>
          </a:prstGeom>
          <a:effectLst>
            <a:outerShdw blurRad="50800" dist="50800" dir="5400000" algn="ctr" rotWithShape="0">
              <a:schemeClr val="tx2"/>
            </a:outerShdw>
          </a:effectLst>
        </p:spPr>
      </p:pic>
      <p:pic>
        <p:nvPicPr>
          <p:cNvPr id="24" name="Graphique 23" descr="Signe pouce en haut contour">
            <a:extLst>
              <a:ext uri="{FF2B5EF4-FFF2-40B4-BE49-F238E27FC236}">
                <a16:creationId xmlns:a16="http://schemas.microsoft.com/office/drawing/2014/main" id="{888127EE-7129-42D1-936D-6C2DF70B74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2924" y="3458524"/>
            <a:ext cx="974632" cy="914400"/>
          </a:xfrm>
          <a:prstGeom prst="rect">
            <a:avLst/>
          </a:prstGeom>
          <a:effectLst>
            <a:outerShdw blurRad="50800" dist="50800" dir="5400000" algn="ctr" rotWithShape="0">
              <a:schemeClr val="tx2"/>
            </a:outerShdw>
          </a:effectLst>
        </p:spPr>
      </p:pic>
      <p:pic>
        <p:nvPicPr>
          <p:cNvPr id="26" name="Graphique 25" descr="Pouce en bas contour">
            <a:extLst>
              <a:ext uri="{FF2B5EF4-FFF2-40B4-BE49-F238E27FC236}">
                <a16:creationId xmlns:a16="http://schemas.microsoft.com/office/drawing/2014/main" id="{4D9586CF-5184-4663-BED5-76F7712FD3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76557" y="5424515"/>
            <a:ext cx="974632" cy="914400"/>
          </a:xfrm>
          <a:prstGeom prst="rect">
            <a:avLst/>
          </a:prstGeom>
          <a:effectLst>
            <a:outerShdw blurRad="50800" dist="50800" dir="5400000" algn="ctr" rotWithShape="0">
              <a:schemeClr val="tx1"/>
            </a:outerShdw>
          </a:effectLst>
        </p:spPr>
      </p:pic>
      <p:sp>
        <p:nvSpPr>
          <p:cNvPr id="27" name="ZoneTexte 26">
            <a:extLst>
              <a:ext uri="{FF2B5EF4-FFF2-40B4-BE49-F238E27FC236}">
                <a16:creationId xmlns:a16="http://schemas.microsoft.com/office/drawing/2014/main" id="{A25ACA70-9080-47A0-9A8C-8F896505E04F}"/>
              </a:ext>
            </a:extLst>
          </p:cNvPr>
          <p:cNvSpPr txBox="1"/>
          <p:nvPr/>
        </p:nvSpPr>
        <p:spPr>
          <a:xfrm>
            <a:off x="189756" y="1407342"/>
            <a:ext cx="3530552" cy="523220"/>
          </a:xfrm>
          <a:prstGeom prst="rect">
            <a:avLst/>
          </a:prstGeom>
          <a:noFill/>
        </p:spPr>
        <p:txBody>
          <a:bodyPr wrap="square" rtlCol="0">
            <a:spAutoFit/>
          </a:bodyPr>
          <a:lstStyle/>
          <a:p>
            <a:pPr algn="ctr"/>
            <a:r>
              <a:rPr lang="fr-FR" sz="2800" dirty="0"/>
              <a:t>Guidage</a:t>
            </a:r>
          </a:p>
        </p:txBody>
      </p:sp>
      <p:pic>
        <p:nvPicPr>
          <p:cNvPr id="28" name="Graphique 27" descr="Fermer avec un remplissage uni">
            <a:extLst>
              <a:ext uri="{FF2B5EF4-FFF2-40B4-BE49-F238E27FC236}">
                <a16:creationId xmlns:a16="http://schemas.microsoft.com/office/drawing/2014/main" id="{35610B5A-B51F-4B48-AA5B-C75A8F72B1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19242" y="1214917"/>
            <a:ext cx="974632" cy="914400"/>
          </a:xfrm>
          <a:prstGeom prst="rect">
            <a:avLst/>
          </a:prstGeom>
        </p:spPr>
      </p:pic>
      <p:cxnSp>
        <p:nvCxnSpPr>
          <p:cNvPr id="29" name="Connecteur droit 28">
            <a:extLst>
              <a:ext uri="{FF2B5EF4-FFF2-40B4-BE49-F238E27FC236}">
                <a16:creationId xmlns:a16="http://schemas.microsoft.com/office/drawing/2014/main" id="{86A50EE6-001E-4266-AF25-705378D25BFA}"/>
              </a:ext>
            </a:extLst>
          </p:cNvPr>
          <p:cNvCxnSpPr>
            <a:cxnSpLocks/>
          </p:cNvCxnSpPr>
          <p:nvPr/>
        </p:nvCxnSpPr>
        <p:spPr>
          <a:xfrm>
            <a:off x="189756" y="116632"/>
            <a:ext cx="0" cy="762105"/>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E69C659C-AF02-4224-828B-05E84BF69634}"/>
              </a:ext>
            </a:extLst>
          </p:cNvPr>
          <p:cNvPicPr>
            <a:picLocks noChangeAspect="1"/>
          </p:cNvPicPr>
          <p:nvPr/>
        </p:nvPicPr>
        <p:blipFill>
          <a:blip r:embed="rId9"/>
          <a:stretch>
            <a:fillRect/>
          </a:stretch>
        </p:blipFill>
        <p:spPr>
          <a:xfrm>
            <a:off x="547318" y="4463999"/>
            <a:ext cx="5314950" cy="723900"/>
          </a:xfrm>
          <a:prstGeom prst="rect">
            <a:avLst/>
          </a:prstGeom>
        </p:spPr>
      </p:pic>
      <p:sp>
        <p:nvSpPr>
          <p:cNvPr id="30" name="ZoneTexte 29">
            <a:extLst>
              <a:ext uri="{FF2B5EF4-FFF2-40B4-BE49-F238E27FC236}">
                <a16:creationId xmlns:a16="http://schemas.microsoft.com/office/drawing/2014/main" id="{0A773264-6FEC-4047-8ADB-B270E8711C86}"/>
              </a:ext>
            </a:extLst>
          </p:cNvPr>
          <p:cNvSpPr txBox="1"/>
          <p:nvPr/>
        </p:nvSpPr>
        <p:spPr>
          <a:xfrm>
            <a:off x="1222499" y="5571237"/>
            <a:ext cx="3964588" cy="954107"/>
          </a:xfrm>
          <a:prstGeom prst="rect">
            <a:avLst/>
          </a:prstGeom>
          <a:noFill/>
        </p:spPr>
        <p:txBody>
          <a:bodyPr wrap="square" rtlCol="0">
            <a:spAutoFit/>
          </a:bodyPr>
          <a:lstStyle/>
          <a:p>
            <a:r>
              <a:rPr lang="fr-FR" sz="2800" dirty="0"/>
              <a:t>Signification des codes et dénominations</a:t>
            </a:r>
          </a:p>
        </p:txBody>
      </p:sp>
      <p:pic>
        <p:nvPicPr>
          <p:cNvPr id="31" name="Graphique 30" descr="Signe pouce en haut contour">
            <a:extLst>
              <a:ext uri="{FF2B5EF4-FFF2-40B4-BE49-F238E27FC236}">
                <a16:creationId xmlns:a16="http://schemas.microsoft.com/office/drawing/2014/main" id="{D5C9D200-447C-483A-B0AA-CB7D7C6795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55980" y="5556978"/>
            <a:ext cx="974632" cy="914400"/>
          </a:xfrm>
          <a:prstGeom prst="rect">
            <a:avLst/>
          </a:prstGeom>
          <a:effectLst>
            <a:outerShdw blurRad="50800" dist="50800" dir="5400000" algn="ctr" rotWithShape="0">
              <a:schemeClr val="tx2"/>
            </a:outerShdw>
          </a:effectLst>
        </p:spPr>
      </p:pic>
    </p:spTree>
    <p:extLst>
      <p:ext uri="{BB962C8B-B14F-4D97-AF65-F5344CB8AC3E}">
        <p14:creationId xmlns:p14="http://schemas.microsoft.com/office/powerpoint/2010/main" val="343107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par>
                                <p:cTn id="69" presetID="10" presetClass="entr" presetSubtype="0"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P spid="15" grpId="0"/>
      <p:bldP spid="27"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p:txBody>
          <a:bodyPr rtlCol="0">
            <a:normAutofit/>
          </a:bodyPr>
          <a:lstStyle/>
          <a:p>
            <a:pPr rtl="0"/>
            <a:r>
              <a:rPr lang="fr-FR" sz="5400" dirty="0"/>
              <a:t>2</a:t>
            </a:r>
            <a:r>
              <a:rPr lang="fr-FR" sz="5400" baseline="30000" dirty="0"/>
              <a:t>ème</a:t>
            </a:r>
            <a:r>
              <a:rPr lang="fr-FR" sz="5400" dirty="0"/>
              <a:t> phase de génération</a:t>
            </a:r>
          </a:p>
        </p:txBody>
      </p:sp>
      <p:cxnSp>
        <p:nvCxnSpPr>
          <p:cNvPr id="4" name="Connecteur droit 3">
            <a:extLst>
              <a:ext uri="{FF2B5EF4-FFF2-40B4-BE49-F238E27FC236}">
                <a16:creationId xmlns:a16="http://schemas.microsoft.com/office/drawing/2014/main" id="{93029A9E-9291-474C-A089-7D45518AC36E}"/>
              </a:ext>
            </a:extLst>
          </p:cNvPr>
          <p:cNvCxnSpPr>
            <a:cxnSpLocks/>
          </p:cNvCxnSpPr>
          <p:nvPr/>
        </p:nvCxnSpPr>
        <p:spPr>
          <a:xfrm>
            <a:off x="1814755" y="954376"/>
            <a:ext cx="0" cy="5138920"/>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85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6">
            <a:extLst>
              <a:ext uri="{FF2B5EF4-FFF2-40B4-BE49-F238E27FC236}">
                <a16:creationId xmlns:a16="http://schemas.microsoft.com/office/drawing/2014/main" id="{C7DC86C3-ADBE-4BB6-85AB-9A678D783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786" y="1556792"/>
            <a:ext cx="9147252" cy="504000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3BD7FFE5-7473-4653-8A39-FF43DB2E6150}"/>
              </a:ext>
            </a:extLst>
          </p:cNvPr>
          <p:cNvSpPr txBox="1"/>
          <p:nvPr/>
        </p:nvSpPr>
        <p:spPr>
          <a:xfrm>
            <a:off x="4312214" y="764704"/>
            <a:ext cx="3564396" cy="523220"/>
          </a:xfrm>
          <a:prstGeom prst="rect">
            <a:avLst/>
          </a:prstGeom>
          <a:noFill/>
        </p:spPr>
        <p:txBody>
          <a:bodyPr wrap="square" rtlCol="0">
            <a:spAutoFit/>
          </a:bodyPr>
          <a:lstStyle/>
          <a:p>
            <a:r>
              <a:rPr lang="fr-FR" sz="2800" dirty="0">
                <a:latin typeface="+mj-lt"/>
              </a:rPr>
              <a:t>Connexion simplifiée</a:t>
            </a:r>
          </a:p>
        </p:txBody>
      </p:sp>
      <p:sp>
        <p:nvSpPr>
          <p:cNvPr id="9" name="Rectangle 8">
            <a:extLst>
              <a:ext uri="{FF2B5EF4-FFF2-40B4-BE49-F238E27FC236}">
                <a16:creationId xmlns:a16="http://schemas.microsoft.com/office/drawing/2014/main" id="{E3DCA036-6A27-4591-8576-C4A32F5D4930}"/>
              </a:ext>
            </a:extLst>
          </p:cNvPr>
          <p:cNvSpPr/>
          <p:nvPr/>
        </p:nvSpPr>
        <p:spPr>
          <a:xfrm>
            <a:off x="6958508" y="4653136"/>
            <a:ext cx="2520280" cy="10801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2458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80AC4EB0-CA95-492B-830B-DEE9465A2EBB}"/>
              </a:ext>
            </a:extLst>
          </p:cNvPr>
          <p:cNvCxnSpPr>
            <a:cxnSpLocks/>
          </p:cNvCxnSpPr>
          <p:nvPr/>
        </p:nvCxnSpPr>
        <p:spPr>
          <a:xfrm>
            <a:off x="1814755" y="954376"/>
            <a:ext cx="0" cy="5138920"/>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BBA034D4-6D9E-4B52-AFB3-378FCE573D0A}"/>
              </a:ext>
            </a:extLst>
          </p:cNvPr>
          <p:cNvSpPr txBox="1"/>
          <p:nvPr/>
        </p:nvSpPr>
        <p:spPr>
          <a:xfrm>
            <a:off x="2422003" y="3523836"/>
            <a:ext cx="8064895" cy="1200329"/>
          </a:xfrm>
          <a:prstGeom prst="rect">
            <a:avLst/>
          </a:prstGeom>
          <a:noFill/>
        </p:spPr>
        <p:txBody>
          <a:bodyPr wrap="square" rtlCol="0">
            <a:spAutoFit/>
          </a:bodyPr>
          <a:lstStyle/>
          <a:p>
            <a:pPr algn="just"/>
            <a:r>
              <a:rPr lang="fr-FR" sz="3600" dirty="0"/>
              <a:t>Inciter à maintenir une activité physique à domicile en période de confinement</a:t>
            </a:r>
          </a:p>
        </p:txBody>
      </p:sp>
      <p:sp>
        <p:nvSpPr>
          <p:cNvPr id="5" name="ZoneTexte 4">
            <a:extLst>
              <a:ext uri="{FF2B5EF4-FFF2-40B4-BE49-F238E27FC236}">
                <a16:creationId xmlns:a16="http://schemas.microsoft.com/office/drawing/2014/main" id="{AAC3054D-0EE2-4DD7-AB9C-C7191C89B37E}"/>
              </a:ext>
            </a:extLst>
          </p:cNvPr>
          <p:cNvSpPr txBox="1"/>
          <p:nvPr/>
        </p:nvSpPr>
        <p:spPr>
          <a:xfrm>
            <a:off x="2422003" y="1195117"/>
            <a:ext cx="5832648" cy="769441"/>
          </a:xfrm>
          <a:prstGeom prst="rect">
            <a:avLst/>
          </a:prstGeom>
          <a:noFill/>
        </p:spPr>
        <p:txBody>
          <a:bodyPr wrap="square" rtlCol="0">
            <a:spAutoFit/>
          </a:bodyPr>
          <a:lstStyle/>
          <a:p>
            <a:r>
              <a:rPr lang="fr-FR" sz="4400" u="sng" dirty="0"/>
              <a:t>Notre objectif</a:t>
            </a:r>
          </a:p>
        </p:txBody>
      </p:sp>
    </p:spTree>
    <p:extLst>
      <p:ext uri="{BB962C8B-B14F-4D97-AF65-F5344CB8AC3E}">
        <p14:creationId xmlns:p14="http://schemas.microsoft.com/office/powerpoint/2010/main" val="20297558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69507272-DCBF-441D-9155-0092C1D83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881" y="1413336"/>
            <a:ext cx="9543062" cy="5040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EF5FE86-715D-44D5-97AD-16F92F11122A}"/>
              </a:ext>
            </a:extLst>
          </p:cNvPr>
          <p:cNvSpPr/>
          <p:nvPr/>
        </p:nvSpPr>
        <p:spPr>
          <a:xfrm>
            <a:off x="1845940" y="2443732"/>
            <a:ext cx="2736304" cy="3721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CBA50076-0F0C-465D-AA36-A2CF0710A1F5}"/>
              </a:ext>
            </a:extLst>
          </p:cNvPr>
          <p:cNvSpPr txBox="1"/>
          <p:nvPr/>
        </p:nvSpPr>
        <p:spPr>
          <a:xfrm>
            <a:off x="4078188" y="579263"/>
            <a:ext cx="4032448" cy="523220"/>
          </a:xfrm>
          <a:prstGeom prst="rect">
            <a:avLst/>
          </a:prstGeom>
          <a:noFill/>
        </p:spPr>
        <p:txBody>
          <a:bodyPr wrap="square" rtlCol="0">
            <a:spAutoFit/>
          </a:bodyPr>
          <a:lstStyle/>
          <a:p>
            <a:r>
              <a:rPr lang="fr-FR" sz="2800" dirty="0">
                <a:latin typeface="+mj-lt"/>
              </a:rPr>
              <a:t>Motivation quotidienne</a:t>
            </a:r>
          </a:p>
        </p:txBody>
      </p:sp>
    </p:spTree>
    <p:extLst>
      <p:ext uri="{BB962C8B-B14F-4D97-AF65-F5344CB8AC3E}">
        <p14:creationId xmlns:p14="http://schemas.microsoft.com/office/powerpoint/2010/main" val="216055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C1C9559-C851-41DE-AB0E-D10431E9A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347" y="1557352"/>
            <a:ext cx="9550129" cy="5040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D82D20A-9298-42B6-9CEC-2D95C35D5C4E}"/>
              </a:ext>
            </a:extLst>
          </p:cNvPr>
          <p:cNvSpPr/>
          <p:nvPr/>
        </p:nvSpPr>
        <p:spPr>
          <a:xfrm>
            <a:off x="3934172" y="1916832"/>
            <a:ext cx="4320480" cy="20882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3C976190-E3B0-477E-8748-D01AF0ABAFEC}"/>
              </a:ext>
            </a:extLst>
          </p:cNvPr>
          <p:cNvSpPr txBox="1"/>
          <p:nvPr/>
        </p:nvSpPr>
        <p:spPr>
          <a:xfrm>
            <a:off x="3178087" y="592782"/>
            <a:ext cx="5832648" cy="523220"/>
          </a:xfrm>
          <a:prstGeom prst="rect">
            <a:avLst/>
          </a:prstGeom>
          <a:noFill/>
        </p:spPr>
        <p:txBody>
          <a:bodyPr wrap="square" rtlCol="0">
            <a:spAutoFit/>
          </a:bodyPr>
          <a:lstStyle/>
          <a:p>
            <a:r>
              <a:rPr lang="fr-FR" sz="2800" dirty="0">
                <a:latin typeface="+mj-lt"/>
              </a:rPr>
              <a:t>Valorisation des meilleurs éléments</a:t>
            </a:r>
          </a:p>
        </p:txBody>
      </p:sp>
    </p:spTree>
    <p:extLst>
      <p:ext uri="{BB962C8B-B14F-4D97-AF65-F5344CB8AC3E}">
        <p14:creationId xmlns:p14="http://schemas.microsoft.com/office/powerpoint/2010/main" val="214040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D5157E8A-58BD-44F3-B163-76455504E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32" y="1629360"/>
            <a:ext cx="9538360" cy="50400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410745AA-66FE-4EC9-8855-45FA316148B6}"/>
              </a:ext>
            </a:extLst>
          </p:cNvPr>
          <p:cNvSpPr txBox="1"/>
          <p:nvPr/>
        </p:nvSpPr>
        <p:spPr>
          <a:xfrm>
            <a:off x="4078188" y="692696"/>
            <a:ext cx="4032448" cy="523220"/>
          </a:xfrm>
          <a:prstGeom prst="rect">
            <a:avLst/>
          </a:prstGeom>
          <a:noFill/>
        </p:spPr>
        <p:txBody>
          <a:bodyPr wrap="square" rtlCol="0">
            <a:spAutoFit/>
          </a:bodyPr>
          <a:lstStyle/>
          <a:p>
            <a:r>
              <a:rPr lang="fr-FR" sz="2800" dirty="0">
                <a:latin typeface="+mj-lt"/>
              </a:rPr>
              <a:t>Point sur son évolution</a:t>
            </a:r>
          </a:p>
        </p:txBody>
      </p:sp>
    </p:spTree>
    <p:extLst>
      <p:ext uri="{BB962C8B-B14F-4D97-AF65-F5344CB8AC3E}">
        <p14:creationId xmlns:p14="http://schemas.microsoft.com/office/powerpoint/2010/main" val="223158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533CDAEF-3DFC-4D46-8BF1-2E2E22118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809" y="1485344"/>
            <a:ext cx="9557205" cy="50400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46B425F6-4AB7-4EB5-8D15-14476DD7BE47}"/>
              </a:ext>
            </a:extLst>
          </p:cNvPr>
          <p:cNvSpPr txBox="1"/>
          <p:nvPr/>
        </p:nvSpPr>
        <p:spPr>
          <a:xfrm>
            <a:off x="1315808" y="548680"/>
            <a:ext cx="9557205" cy="523220"/>
          </a:xfrm>
          <a:prstGeom prst="rect">
            <a:avLst/>
          </a:prstGeom>
          <a:noFill/>
        </p:spPr>
        <p:txBody>
          <a:bodyPr wrap="square" rtlCol="0">
            <a:spAutoFit/>
          </a:bodyPr>
          <a:lstStyle/>
          <a:p>
            <a:r>
              <a:rPr lang="fr-FR" sz="2800" dirty="0">
                <a:latin typeface="+mj-lt"/>
              </a:rPr>
              <a:t>Conseil / astuce pour s’améliorer et trouver de la motivation</a:t>
            </a:r>
          </a:p>
        </p:txBody>
      </p:sp>
    </p:spTree>
    <p:extLst>
      <p:ext uri="{BB962C8B-B14F-4D97-AF65-F5344CB8AC3E}">
        <p14:creationId xmlns:p14="http://schemas.microsoft.com/office/powerpoint/2010/main" val="308947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65BF2BD9-4F8F-47CF-A090-5A137252E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347" y="1413336"/>
            <a:ext cx="9550129" cy="504000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B250D473-4A67-4FC8-84DD-47E33228E10D}"/>
              </a:ext>
            </a:extLst>
          </p:cNvPr>
          <p:cNvSpPr txBox="1"/>
          <p:nvPr/>
        </p:nvSpPr>
        <p:spPr>
          <a:xfrm>
            <a:off x="3466119" y="476672"/>
            <a:ext cx="5256584" cy="523220"/>
          </a:xfrm>
          <a:prstGeom prst="rect">
            <a:avLst/>
          </a:prstGeom>
          <a:noFill/>
        </p:spPr>
        <p:txBody>
          <a:bodyPr wrap="square" rtlCol="0">
            <a:spAutoFit/>
          </a:bodyPr>
          <a:lstStyle/>
          <a:p>
            <a:r>
              <a:rPr lang="fr-FR" sz="2800" dirty="0">
                <a:latin typeface="+mj-lt"/>
              </a:rPr>
              <a:t>Gérer ses préférences d’affichage</a:t>
            </a:r>
          </a:p>
        </p:txBody>
      </p:sp>
    </p:spTree>
    <p:extLst>
      <p:ext uri="{BB962C8B-B14F-4D97-AF65-F5344CB8AC3E}">
        <p14:creationId xmlns:p14="http://schemas.microsoft.com/office/powerpoint/2010/main" val="35914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FCE0E6FF-DF5F-4B76-8730-03CC3DF64556}"/>
              </a:ext>
            </a:extLst>
          </p:cNvPr>
          <p:cNvSpPr>
            <a:spLocks noGrp="1"/>
          </p:cNvSpPr>
          <p:nvPr>
            <p:ph type="ctrTitle"/>
          </p:nvPr>
        </p:nvSpPr>
        <p:spPr>
          <a:xfrm>
            <a:off x="39052" y="-157976"/>
            <a:ext cx="6735012" cy="1036713"/>
          </a:xfrm>
        </p:spPr>
        <p:txBody>
          <a:bodyPr rtlCol="0">
            <a:normAutofit fontScale="90000"/>
          </a:bodyPr>
          <a:lstStyle/>
          <a:p>
            <a:pPr rtl="0"/>
            <a:r>
              <a:rPr lang="fr-FR" sz="5400" dirty="0"/>
              <a:t>Phase d’évaluation n° 2</a:t>
            </a:r>
          </a:p>
        </p:txBody>
      </p:sp>
      <p:sp>
        <p:nvSpPr>
          <p:cNvPr id="6" name="ZoneTexte 5">
            <a:extLst>
              <a:ext uri="{FF2B5EF4-FFF2-40B4-BE49-F238E27FC236}">
                <a16:creationId xmlns:a16="http://schemas.microsoft.com/office/drawing/2014/main" id="{E8A587A8-7D6C-45A7-AA35-8D6A944A5FB9}"/>
              </a:ext>
            </a:extLst>
          </p:cNvPr>
          <p:cNvSpPr txBox="1"/>
          <p:nvPr/>
        </p:nvSpPr>
        <p:spPr>
          <a:xfrm>
            <a:off x="1252715" y="2602305"/>
            <a:ext cx="3530552" cy="523220"/>
          </a:xfrm>
          <a:prstGeom prst="rect">
            <a:avLst/>
          </a:prstGeom>
          <a:noFill/>
        </p:spPr>
        <p:txBody>
          <a:bodyPr wrap="square" rtlCol="0">
            <a:spAutoFit/>
          </a:bodyPr>
          <a:lstStyle/>
          <a:p>
            <a:r>
              <a:rPr lang="fr-FR" sz="2800" dirty="0"/>
              <a:t>Contrôle explicite</a:t>
            </a:r>
          </a:p>
        </p:txBody>
      </p:sp>
      <p:sp>
        <p:nvSpPr>
          <p:cNvPr id="7" name="ZoneTexte 6">
            <a:extLst>
              <a:ext uri="{FF2B5EF4-FFF2-40B4-BE49-F238E27FC236}">
                <a16:creationId xmlns:a16="http://schemas.microsoft.com/office/drawing/2014/main" id="{AD3719C3-1B45-4C55-9E8A-F3D1F6134B01}"/>
              </a:ext>
            </a:extLst>
          </p:cNvPr>
          <p:cNvSpPr txBox="1"/>
          <p:nvPr/>
        </p:nvSpPr>
        <p:spPr>
          <a:xfrm>
            <a:off x="6146005" y="1388011"/>
            <a:ext cx="3530552" cy="523220"/>
          </a:xfrm>
          <a:prstGeom prst="rect">
            <a:avLst/>
          </a:prstGeom>
          <a:noFill/>
        </p:spPr>
        <p:txBody>
          <a:bodyPr wrap="square" rtlCol="0">
            <a:spAutoFit/>
          </a:bodyPr>
          <a:lstStyle/>
          <a:p>
            <a:pPr algn="ctr"/>
            <a:r>
              <a:rPr lang="fr-FR" sz="2800" dirty="0"/>
              <a:t>Charge de travail</a:t>
            </a:r>
          </a:p>
        </p:txBody>
      </p:sp>
      <p:sp>
        <p:nvSpPr>
          <p:cNvPr id="9" name="ZoneTexte 8">
            <a:extLst>
              <a:ext uri="{FF2B5EF4-FFF2-40B4-BE49-F238E27FC236}">
                <a16:creationId xmlns:a16="http://schemas.microsoft.com/office/drawing/2014/main" id="{E251F714-3EA7-4E25-BEB8-E9B7F8B4C58F}"/>
              </a:ext>
            </a:extLst>
          </p:cNvPr>
          <p:cNvSpPr txBox="1"/>
          <p:nvPr/>
        </p:nvSpPr>
        <p:spPr>
          <a:xfrm>
            <a:off x="6091476" y="2545583"/>
            <a:ext cx="3369942" cy="523220"/>
          </a:xfrm>
          <a:prstGeom prst="rect">
            <a:avLst/>
          </a:prstGeom>
          <a:noFill/>
        </p:spPr>
        <p:txBody>
          <a:bodyPr wrap="square" rtlCol="0">
            <a:spAutoFit/>
          </a:bodyPr>
          <a:lstStyle/>
          <a:p>
            <a:pPr lvl="1"/>
            <a:r>
              <a:rPr lang="fr-FR" sz="2800" dirty="0"/>
              <a:t>Adaptabilité</a:t>
            </a:r>
          </a:p>
        </p:txBody>
      </p:sp>
      <p:sp>
        <p:nvSpPr>
          <p:cNvPr id="10" name="ZoneTexte 9">
            <a:extLst>
              <a:ext uri="{FF2B5EF4-FFF2-40B4-BE49-F238E27FC236}">
                <a16:creationId xmlns:a16="http://schemas.microsoft.com/office/drawing/2014/main" id="{17B7542B-85D7-4617-AD69-C8160262B42F}"/>
              </a:ext>
            </a:extLst>
          </p:cNvPr>
          <p:cNvSpPr txBox="1"/>
          <p:nvPr/>
        </p:nvSpPr>
        <p:spPr>
          <a:xfrm>
            <a:off x="1247538" y="3753578"/>
            <a:ext cx="3530552" cy="523220"/>
          </a:xfrm>
          <a:prstGeom prst="rect">
            <a:avLst/>
          </a:prstGeom>
          <a:noFill/>
        </p:spPr>
        <p:txBody>
          <a:bodyPr wrap="square" rtlCol="0">
            <a:spAutoFit/>
          </a:bodyPr>
          <a:lstStyle/>
          <a:p>
            <a:r>
              <a:rPr lang="fr-FR" sz="2800" dirty="0"/>
              <a:t>Gestion des erreurs</a:t>
            </a:r>
          </a:p>
        </p:txBody>
      </p:sp>
      <p:sp>
        <p:nvSpPr>
          <p:cNvPr id="11" name="ZoneTexte 10">
            <a:extLst>
              <a:ext uri="{FF2B5EF4-FFF2-40B4-BE49-F238E27FC236}">
                <a16:creationId xmlns:a16="http://schemas.microsoft.com/office/drawing/2014/main" id="{343FAB4E-E7BB-4953-A522-B0596C8EC802}"/>
              </a:ext>
            </a:extLst>
          </p:cNvPr>
          <p:cNvSpPr txBox="1"/>
          <p:nvPr/>
        </p:nvSpPr>
        <p:spPr>
          <a:xfrm>
            <a:off x="6493258" y="3839687"/>
            <a:ext cx="4605068" cy="523220"/>
          </a:xfrm>
          <a:prstGeom prst="rect">
            <a:avLst/>
          </a:prstGeom>
          <a:noFill/>
        </p:spPr>
        <p:txBody>
          <a:bodyPr wrap="square" rtlCol="0">
            <a:spAutoFit/>
          </a:bodyPr>
          <a:lstStyle/>
          <a:p>
            <a:r>
              <a:rPr lang="fr-FR" sz="2800" dirty="0"/>
              <a:t>Homogénéité et cohérence</a:t>
            </a:r>
          </a:p>
        </p:txBody>
      </p:sp>
      <p:sp>
        <p:nvSpPr>
          <p:cNvPr id="14" name="ZoneTexte 13">
            <a:extLst>
              <a:ext uri="{FF2B5EF4-FFF2-40B4-BE49-F238E27FC236}">
                <a16:creationId xmlns:a16="http://schemas.microsoft.com/office/drawing/2014/main" id="{8C156195-D3B8-4053-91EE-39EEE4ED04F4}"/>
              </a:ext>
            </a:extLst>
          </p:cNvPr>
          <p:cNvSpPr txBox="1"/>
          <p:nvPr/>
        </p:nvSpPr>
        <p:spPr>
          <a:xfrm>
            <a:off x="1234127" y="4962427"/>
            <a:ext cx="3964588" cy="954107"/>
          </a:xfrm>
          <a:prstGeom prst="rect">
            <a:avLst/>
          </a:prstGeom>
          <a:noFill/>
        </p:spPr>
        <p:txBody>
          <a:bodyPr wrap="square" rtlCol="0">
            <a:spAutoFit/>
          </a:bodyPr>
          <a:lstStyle/>
          <a:p>
            <a:r>
              <a:rPr lang="fr-FR" sz="2800" dirty="0"/>
              <a:t>Signification des codes et dénominations</a:t>
            </a:r>
          </a:p>
        </p:txBody>
      </p:sp>
      <p:sp>
        <p:nvSpPr>
          <p:cNvPr id="15" name="ZoneTexte 14">
            <a:extLst>
              <a:ext uri="{FF2B5EF4-FFF2-40B4-BE49-F238E27FC236}">
                <a16:creationId xmlns:a16="http://schemas.microsoft.com/office/drawing/2014/main" id="{9FBBA1CF-50E3-4C1B-86F7-1534D26DB8FD}"/>
              </a:ext>
            </a:extLst>
          </p:cNvPr>
          <p:cNvSpPr txBox="1"/>
          <p:nvPr/>
        </p:nvSpPr>
        <p:spPr>
          <a:xfrm>
            <a:off x="6526460" y="4948168"/>
            <a:ext cx="3530552" cy="523220"/>
          </a:xfrm>
          <a:prstGeom prst="rect">
            <a:avLst/>
          </a:prstGeom>
          <a:noFill/>
        </p:spPr>
        <p:txBody>
          <a:bodyPr wrap="square" rtlCol="0">
            <a:spAutoFit/>
          </a:bodyPr>
          <a:lstStyle/>
          <a:p>
            <a:r>
              <a:rPr lang="fr-FR" sz="2800" dirty="0"/>
              <a:t>Comptabilité</a:t>
            </a:r>
          </a:p>
        </p:txBody>
      </p:sp>
      <p:pic>
        <p:nvPicPr>
          <p:cNvPr id="17" name="Graphique 16" descr="Signe pouce en haut contour">
            <a:extLst>
              <a:ext uri="{FF2B5EF4-FFF2-40B4-BE49-F238E27FC236}">
                <a16:creationId xmlns:a16="http://schemas.microsoft.com/office/drawing/2014/main" id="{34F105AE-97E2-4EFC-BC7A-A1D671CB78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23371" y="1045922"/>
            <a:ext cx="914400" cy="914400"/>
          </a:xfrm>
          <a:prstGeom prst="rect">
            <a:avLst/>
          </a:prstGeom>
          <a:effectLst>
            <a:outerShdw blurRad="50800" dist="50800" dir="5400000" algn="ctr" rotWithShape="0">
              <a:schemeClr val="tx2"/>
            </a:outerShdw>
          </a:effectLst>
        </p:spPr>
      </p:pic>
      <p:pic>
        <p:nvPicPr>
          <p:cNvPr id="22" name="Graphique 21" descr="Signe pouce en haut contour">
            <a:extLst>
              <a:ext uri="{FF2B5EF4-FFF2-40B4-BE49-F238E27FC236}">
                <a16:creationId xmlns:a16="http://schemas.microsoft.com/office/drawing/2014/main" id="{8FF0E519-9617-4F61-9F20-58CB9C1433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4083" y="2279783"/>
            <a:ext cx="974632" cy="914400"/>
          </a:xfrm>
          <a:prstGeom prst="rect">
            <a:avLst/>
          </a:prstGeom>
          <a:effectLst>
            <a:outerShdw blurRad="50800" dist="50800" dir="5400000" algn="ctr" rotWithShape="0">
              <a:schemeClr val="tx2"/>
            </a:outerShdw>
          </a:effectLst>
        </p:spPr>
      </p:pic>
      <p:pic>
        <p:nvPicPr>
          <p:cNvPr id="23" name="Graphique 22" descr="Signe pouce en haut contour">
            <a:extLst>
              <a:ext uri="{FF2B5EF4-FFF2-40B4-BE49-F238E27FC236}">
                <a16:creationId xmlns:a16="http://schemas.microsoft.com/office/drawing/2014/main" id="{BA3A1073-F0C7-42DE-82DB-07F06CCB04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38228" y="3451904"/>
            <a:ext cx="974632" cy="914400"/>
          </a:xfrm>
          <a:prstGeom prst="rect">
            <a:avLst/>
          </a:prstGeom>
          <a:effectLst>
            <a:outerShdw blurRad="50800" dist="50800" dir="5400000" algn="ctr" rotWithShape="0">
              <a:schemeClr val="tx2"/>
            </a:outerShdw>
          </a:effectLst>
        </p:spPr>
      </p:pic>
      <p:pic>
        <p:nvPicPr>
          <p:cNvPr id="24" name="Graphique 23" descr="Signe pouce en haut contour">
            <a:extLst>
              <a:ext uri="{FF2B5EF4-FFF2-40B4-BE49-F238E27FC236}">
                <a16:creationId xmlns:a16="http://schemas.microsoft.com/office/drawing/2014/main" id="{888127EE-7129-42D1-936D-6C2DF70B74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2924" y="3458524"/>
            <a:ext cx="974632" cy="914400"/>
          </a:xfrm>
          <a:prstGeom prst="rect">
            <a:avLst/>
          </a:prstGeom>
          <a:effectLst>
            <a:outerShdw blurRad="50800" dist="50800" dir="5400000" algn="ctr" rotWithShape="0">
              <a:schemeClr val="tx2"/>
            </a:outerShdw>
          </a:effectLst>
        </p:spPr>
      </p:pic>
      <p:pic>
        <p:nvPicPr>
          <p:cNvPr id="25" name="Graphique 24" descr="Signe pouce en haut contour">
            <a:extLst>
              <a:ext uri="{FF2B5EF4-FFF2-40B4-BE49-F238E27FC236}">
                <a16:creationId xmlns:a16="http://schemas.microsoft.com/office/drawing/2014/main" id="{13A9EB6A-E80E-4112-AD46-0738161175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7608" y="4948168"/>
            <a:ext cx="974632" cy="914400"/>
          </a:xfrm>
          <a:prstGeom prst="rect">
            <a:avLst/>
          </a:prstGeom>
          <a:effectLst>
            <a:outerShdw blurRad="50800" dist="50800" dir="5400000" algn="ctr" rotWithShape="0">
              <a:schemeClr val="tx2"/>
            </a:outerShdw>
          </a:effectLst>
        </p:spPr>
      </p:pic>
      <p:sp>
        <p:nvSpPr>
          <p:cNvPr id="27" name="ZoneTexte 26">
            <a:extLst>
              <a:ext uri="{FF2B5EF4-FFF2-40B4-BE49-F238E27FC236}">
                <a16:creationId xmlns:a16="http://schemas.microsoft.com/office/drawing/2014/main" id="{A25ACA70-9080-47A0-9A8C-8F896505E04F}"/>
              </a:ext>
            </a:extLst>
          </p:cNvPr>
          <p:cNvSpPr txBox="1"/>
          <p:nvPr/>
        </p:nvSpPr>
        <p:spPr>
          <a:xfrm>
            <a:off x="189756" y="1407342"/>
            <a:ext cx="3530552" cy="523220"/>
          </a:xfrm>
          <a:prstGeom prst="rect">
            <a:avLst/>
          </a:prstGeom>
          <a:noFill/>
        </p:spPr>
        <p:txBody>
          <a:bodyPr wrap="square" rtlCol="0">
            <a:spAutoFit/>
          </a:bodyPr>
          <a:lstStyle/>
          <a:p>
            <a:pPr algn="ctr"/>
            <a:r>
              <a:rPr lang="fr-FR" sz="2800" dirty="0"/>
              <a:t>Guidage</a:t>
            </a:r>
          </a:p>
        </p:txBody>
      </p:sp>
      <p:pic>
        <p:nvPicPr>
          <p:cNvPr id="21" name="Graphique 20" descr="Signe pouce en haut contour">
            <a:extLst>
              <a:ext uri="{FF2B5EF4-FFF2-40B4-BE49-F238E27FC236}">
                <a16:creationId xmlns:a16="http://schemas.microsoft.com/office/drawing/2014/main" id="{CE0C0D7F-EDBD-4974-9E1F-834C4F7143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241" y="4676591"/>
            <a:ext cx="974632" cy="914400"/>
          </a:xfrm>
          <a:prstGeom prst="rect">
            <a:avLst/>
          </a:prstGeom>
          <a:effectLst>
            <a:outerShdw blurRad="50800" dist="50800" dir="5400000" algn="ctr" rotWithShape="0">
              <a:schemeClr val="tx2"/>
            </a:outerShdw>
          </a:effectLst>
        </p:spPr>
      </p:pic>
      <p:pic>
        <p:nvPicPr>
          <p:cNvPr id="29" name="Graphique 28" descr="Signe pouce en haut contour">
            <a:extLst>
              <a:ext uri="{FF2B5EF4-FFF2-40B4-BE49-F238E27FC236}">
                <a16:creationId xmlns:a16="http://schemas.microsoft.com/office/drawing/2014/main" id="{ACC1A837-1D18-4C14-81D3-373247859F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05939" y="2240136"/>
            <a:ext cx="974632" cy="914400"/>
          </a:xfrm>
          <a:prstGeom prst="rect">
            <a:avLst/>
          </a:prstGeom>
          <a:effectLst>
            <a:outerShdw blurRad="50800" dist="50800" dir="5400000" algn="ctr" rotWithShape="0">
              <a:schemeClr val="tx2"/>
            </a:outerShdw>
          </a:effectLst>
        </p:spPr>
      </p:pic>
      <p:cxnSp>
        <p:nvCxnSpPr>
          <p:cNvPr id="30" name="Connecteur droit 29">
            <a:extLst>
              <a:ext uri="{FF2B5EF4-FFF2-40B4-BE49-F238E27FC236}">
                <a16:creationId xmlns:a16="http://schemas.microsoft.com/office/drawing/2014/main" id="{4C42F31C-3731-407F-8A91-3FF2CDF0EC20}"/>
              </a:ext>
            </a:extLst>
          </p:cNvPr>
          <p:cNvCxnSpPr>
            <a:cxnSpLocks/>
          </p:cNvCxnSpPr>
          <p:nvPr/>
        </p:nvCxnSpPr>
        <p:spPr>
          <a:xfrm>
            <a:off x="189756" y="116632"/>
            <a:ext cx="0" cy="762105"/>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pic>
        <p:nvPicPr>
          <p:cNvPr id="20" name="Graphique 19" descr="Signe pouce en haut contour">
            <a:extLst>
              <a:ext uri="{FF2B5EF4-FFF2-40B4-BE49-F238E27FC236}">
                <a16:creationId xmlns:a16="http://schemas.microsoft.com/office/drawing/2014/main" id="{27AF6888-37E7-4AEA-843A-174EC954D9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05908" y="1055393"/>
            <a:ext cx="914400" cy="914400"/>
          </a:xfrm>
          <a:prstGeom prst="rect">
            <a:avLst/>
          </a:prstGeom>
          <a:effectLst>
            <a:outerShdw blurRad="50800" dist="50800" dir="5400000" algn="ctr" rotWithShape="0">
              <a:schemeClr val="tx2"/>
            </a:outerShdw>
          </a:effectLst>
        </p:spPr>
      </p:pic>
    </p:spTree>
    <p:extLst>
      <p:ext uri="{BB962C8B-B14F-4D97-AF65-F5344CB8AC3E}">
        <p14:creationId xmlns:p14="http://schemas.microsoft.com/office/powerpoint/2010/main" val="52445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1375624" y="1772816"/>
            <a:ext cx="9437576" cy="1828801"/>
          </a:xfrm>
        </p:spPr>
        <p:txBody>
          <a:bodyPr rtlCol="0">
            <a:normAutofit/>
          </a:bodyPr>
          <a:lstStyle/>
          <a:p>
            <a:pPr rtl="0"/>
            <a:r>
              <a:rPr lang="fr-FR" sz="5400" dirty="0"/>
              <a:t>Mise en pratique sur une version fonctionnelle</a:t>
            </a:r>
          </a:p>
        </p:txBody>
      </p:sp>
      <p:cxnSp>
        <p:nvCxnSpPr>
          <p:cNvPr id="5" name="Connecteur droit 4">
            <a:extLst>
              <a:ext uri="{FF2B5EF4-FFF2-40B4-BE49-F238E27FC236}">
                <a16:creationId xmlns:a16="http://schemas.microsoft.com/office/drawing/2014/main" id="{C52801AE-1EE1-4D78-BE2B-254DF852A71D}"/>
              </a:ext>
            </a:extLst>
          </p:cNvPr>
          <p:cNvCxnSpPr>
            <a:cxnSpLocks/>
          </p:cNvCxnSpPr>
          <p:nvPr/>
        </p:nvCxnSpPr>
        <p:spPr>
          <a:xfrm>
            <a:off x="1814755" y="954376"/>
            <a:ext cx="0" cy="5138920"/>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32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1375624" y="1772816"/>
            <a:ext cx="9437576" cy="1828801"/>
          </a:xfrm>
        </p:spPr>
        <p:txBody>
          <a:bodyPr rtlCol="0">
            <a:normAutofit/>
          </a:bodyPr>
          <a:lstStyle/>
          <a:p>
            <a:pPr rtl="0"/>
            <a:r>
              <a:rPr lang="fr-FR" sz="5400" dirty="0"/>
              <a:t>Phase de génération 3</a:t>
            </a:r>
          </a:p>
        </p:txBody>
      </p:sp>
      <p:cxnSp>
        <p:nvCxnSpPr>
          <p:cNvPr id="5" name="Connecteur droit 4">
            <a:extLst>
              <a:ext uri="{FF2B5EF4-FFF2-40B4-BE49-F238E27FC236}">
                <a16:creationId xmlns:a16="http://schemas.microsoft.com/office/drawing/2014/main" id="{EDFDDE8E-D52E-4560-ACAA-092336A28823}"/>
              </a:ext>
            </a:extLst>
          </p:cNvPr>
          <p:cNvCxnSpPr>
            <a:cxnSpLocks/>
          </p:cNvCxnSpPr>
          <p:nvPr/>
        </p:nvCxnSpPr>
        <p:spPr>
          <a:xfrm>
            <a:off x="1814755" y="954376"/>
            <a:ext cx="0" cy="5138920"/>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06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3DF009A9-F833-47CA-89BB-A99BA454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797" y="1557352"/>
            <a:ext cx="9557205" cy="50400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89E3A35B-7CCD-4835-A097-225383E12EA3}"/>
              </a:ext>
            </a:extLst>
          </p:cNvPr>
          <p:cNvSpPr txBox="1"/>
          <p:nvPr/>
        </p:nvSpPr>
        <p:spPr>
          <a:xfrm>
            <a:off x="1923840" y="260648"/>
            <a:ext cx="8433009" cy="400110"/>
          </a:xfrm>
          <a:prstGeom prst="rect">
            <a:avLst/>
          </a:prstGeom>
          <a:noFill/>
        </p:spPr>
        <p:txBody>
          <a:bodyPr wrap="square" rtlCol="0">
            <a:spAutoFit/>
          </a:bodyPr>
          <a:lstStyle/>
          <a:p>
            <a:r>
              <a:rPr lang="fr-FR" sz="2000" dirty="0">
                <a:latin typeface="+mj-lt"/>
              </a:rPr>
              <a:t>Système de niveau obligeant la réalisation des 5 défis pour passer au suivant</a:t>
            </a:r>
          </a:p>
        </p:txBody>
      </p:sp>
      <p:sp>
        <p:nvSpPr>
          <p:cNvPr id="4" name="ZoneTexte 3">
            <a:extLst>
              <a:ext uri="{FF2B5EF4-FFF2-40B4-BE49-F238E27FC236}">
                <a16:creationId xmlns:a16="http://schemas.microsoft.com/office/drawing/2014/main" id="{42156533-27D3-4BD5-A707-0C2B68A1E4B7}"/>
              </a:ext>
            </a:extLst>
          </p:cNvPr>
          <p:cNvSpPr txBox="1"/>
          <p:nvPr/>
        </p:nvSpPr>
        <p:spPr>
          <a:xfrm>
            <a:off x="2478993" y="909000"/>
            <a:ext cx="8433009" cy="400110"/>
          </a:xfrm>
          <a:prstGeom prst="rect">
            <a:avLst/>
          </a:prstGeom>
          <a:noFill/>
        </p:spPr>
        <p:txBody>
          <a:bodyPr wrap="square" rtlCol="0">
            <a:spAutoFit/>
          </a:bodyPr>
          <a:lstStyle/>
          <a:p>
            <a:r>
              <a:rPr lang="fr-FR" sz="2000" dirty="0">
                <a:latin typeface="+mj-lt"/>
              </a:rPr>
              <a:t>Vidéo pour trouver une motivation et savoir bien réaliser </a:t>
            </a:r>
            <a:r>
              <a:rPr lang="fr-FR" sz="2000">
                <a:latin typeface="+mj-lt"/>
              </a:rPr>
              <a:t>les défis</a:t>
            </a:r>
            <a:endParaRPr lang="fr-FR" sz="2000" dirty="0">
              <a:latin typeface="+mj-lt"/>
            </a:endParaRPr>
          </a:p>
        </p:txBody>
      </p:sp>
      <p:sp>
        <p:nvSpPr>
          <p:cNvPr id="6" name="Rectangle 5">
            <a:extLst>
              <a:ext uri="{FF2B5EF4-FFF2-40B4-BE49-F238E27FC236}">
                <a16:creationId xmlns:a16="http://schemas.microsoft.com/office/drawing/2014/main" id="{28D14FCA-7297-41C6-97F2-FB642A8433B1}"/>
              </a:ext>
            </a:extLst>
          </p:cNvPr>
          <p:cNvSpPr/>
          <p:nvPr/>
        </p:nvSpPr>
        <p:spPr>
          <a:xfrm>
            <a:off x="1386076" y="2492896"/>
            <a:ext cx="1440160"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1124B381-9A68-4200-A74D-7FC31E163003}"/>
              </a:ext>
            </a:extLst>
          </p:cNvPr>
          <p:cNvSpPr/>
          <p:nvPr/>
        </p:nvSpPr>
        <p:spPr>
          <a:xfrm>
            <a:off x="1629916" y="4221088"/>
            <a:ext cx="3240360" cy="2304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0344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C1AE02C1-63B4-436E-AC35-9030AFC20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266" y="1485344"/>
            <a:ext cx="9564291" cy="504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616E5A1-05EB-4389-AFCF-B23981A0E193}"/>
              </a:ext>
            </a:extLst>
          </p:cNvPr>
          <p:cNvSpPr/>
          <p:nvPr/>
        </p:nvSpPr>
        <p:spPr>
          <a:xfrm>
            <a:off x="4006180" y="3645024"/>
            <a:ext cx="6552728" cy="2880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70505DE4-3EE2-415E-97DF-B2794A29F6B2}"/>
              </a:ext>
            </a:extLst>
          </p:cNvPr>
          <p:cNvSpPr txBox="1"/>
          <p:nvPr/>
        </p:nvSpPr>
        <p:spPr>
          <a:xfrm>
            <a:off x="3466119" y="476672"/>
            <a:ext cx="5256584" cy="523220"/>
          </a:xfrm>
          <a:prstGeom prst="rect">
            <a:avLst/>
          </a:prstGeom>
          <a:noFill/>
        </p:spPr>
        <p:txBody>
          <a:bodyPr wrap="square" rtlCol="0">
            <a:spAutoFit/>
          </a:bodyPr>
          <a:lstStyle/>
          <a:p>
            <a:r>
              <a:rPr lang="fr-FR" sz="2800" dirty="0">
                <a:latin typeface="+mj-lt"/>
              </a:rPr>
              <a:t>Faciliter l’accès à l’application</a:t>
            </a:r>
          </a:p>
        </p:txBody>
      </p:sp>
    </p:spTree>
    <p:extLst>
      <p:ext uri="{BB962C8B-B14F-4D97-AF65-F5344CB8AC3E}">
        <p14:creationId xmlns:p14="http://schemas.microsoft.com/office/powerpoint/2010/main" val="271606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173844" y="332656"/>
            <a:ext cx="6042301" cy="4626864"/>
          </a:xfrm>
        </p:spPr>
        <p:txBody>
          <a:bodyPr rtlCol="0" anchor="ctr">
            <a:normAutofit/>
          </a:bodyPr>
          <a:lstStyle/>
          <a:p>
            <a:pPr algn="l" rtl="0"/>
            <a:r>
              <a:rPr lang="fr-FR" dirty="0"/>
              <a:t>Phase d’exploration</a:t>
            </a:r>
          </a:p>
        </p:txBody>
      </p:sp>
      <p:cxnSp>
        <p:nvCxnSpPr>
          <p:cNvPr id="6" name="Connecteur droit 5">
            <a:extLst>
              <a:ext uri="{FF2B5EF4-FFF2-40B4-BE49-F238E27FC236}">
                <a16:creationId xmlns:a16="http://schemas.microsoft.com/office/drawing/2014/main" id="{80AC4EB0-CA95-492B-830B-DEE9465A2EBB}"/>
              </a:ext>
            </a:extLst>
          </p:cNvPr>
          <p:cNvCxnSpPr>
            <a:cxnSpLocks/>
          </p:cNvCxnSpPr>
          <p:nvPr/>
        </p:nvCxnSpPr>
        <p:spPr>
          <a:xfrm>
            <a:off x="1814755" y="954376"/>
            <a:ext cx="0" cy="5138920"/>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6B7316B1-434F-4671-B37F-424B872D1A96}"/>
              </a:ext>
            </a:extLst>
          </p:cNvPr>
          <p:cNvSpPr txBox="1"/>
          <p:nvPr/>
        </p:nvSpPr>
        <p:spPr>
          <a:xfrm>
            <a:off x="1053852" y="2060848"/>
            <a:ext cx="1028524" cy="1107996"/>
          </a:xfrm>
          <a:prstGeom prst="rect">
            <a:avLst/>
          </a:prstGeom>
          <a:noFill/>
        </p:spPr>
        <p:txBody>
          <a:bodyPr wrap="square" rtlCol="0">
            <a:spAutoFit/>
          </a:bodyPr>
          <a:lstStyle/>
          <a:p>
            <a:r>
              <a:rPr lang="fr-FR" sz="6600" b="1" dirty="0">
                <a:solidFill>
                  <a:schemeClr val="tx2"/>
                </a:solidFill>
                <a:latin typeface="+mj-lt"/>
              </a:rPr>
              <a:t>1</a:t>
            </a:r>
          </a:p>
        </p:txBody>
      </p:sp>
      <p:sp>
        <p:nvSpPr>
          <p:cNvPr id="9" name="ZoneTexte 8">
            <a:extLst>
              <a:ext uri="{FF2B5EF4-FFF2-40B4-BE49-F238E27FC236}">
                <a16:creationId xmlns:a16="http://schemas.microsoft.com/office/drawing/2014/main" id="{BBA034D4-6D9E-4B52-AFB3-378FCE573D0A}"/>
              </a:ext>
            </a:extLst>
          </p:cNvPr>
          <p:cNvSpPr txBox="1"/>
          <p:nvPr/>
        </p:nvSpPr>
        <p:spPr>
          <a:xfrm>
            <a:off x="2173844" y="4509120"/>
            <a:ext cx="6408712" cy="584775"/>
          </a:xfrm>
          <a:prstGeom prst="rect">
            <a:avLst/>
          </a:prstGeom>
          <a:noFill/>
        </p:spPr>
        <p:txBody>
          <a:bodyPr wrap="square" rtlCol="0">
            <a:spAutoFit/>
          </a:bodyPr>
          <a:lstStyle/>
          <a:p>
            <a:r>
              <a:rPr lang="fr-FR" sz="3200" dirty="0">
                <a:solidFill>
                  <a:schemeClr val="tx2"/>
                </a:solidFill>
                <a:effectLst>
                  <a:outerShdw blurRad="38100" dist="38100" dir="2700000" algn="tl">
                    <a:srgbClr val="000000">
                      <a:alpha val="43137"/>
                    </a:srgbClr>
                  </a:outerShdw>
                </a:effectLst>
                <a:latin typeface="+mj-lt"/>
              </a:rPr>
              <a:t>Se centrer sur les utilisateurs</a:t>
            </a:r>
          </a:p>
        </p:txBody>
      </p:sp>
    </p:spTree>
    <p:extLst>
      <p:ext uri="{BB962C8B-B14F-4D97-AF65-F5344CB8AC3E}">
        <p14:creationId xmlns:p14="http://schemas.microsoft.com/office/powerpoint/2010/main" val="376834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7031A85-B994-47AA-B3C1-42D27633BAC7}"/>
              </a:ext>
            </a:extLst>
          </p:cNvPr>
          <p:cNvSpPr txBox="1"/>
          <p:nvPr/>
        </p:nvSpPr>
        <p:spPr>
          <a:xfrm>
            <a:off x="1053852" y="908720"/>
            <a:ext cx="8280920" cy="923330"/>
          </a:xfrm>
          <a:prstGeom prst="rect">
            <a:avLst/>
          </a:prstGeom>
          <a:noFill/>
        </p:spPr>
        <p:txBody>
          <a:bodyPr wrap="square" rtlCol="0">
            <a:spAutoFit/>
          </a:bodyPr>
          <a:lstStyle/>
          <a:p>
            <a:r>
              <a:rPr lang="fr-FR" sz="5400">
                <a:latin typeface="+mj-lt"/>
              </a:rPr>
              <a:t>Prochaines améliorations</a:t>
            </a:r>
            <a:endParaRPr lang="fr-FR" sz="5400" dirty="0">
              <a:latin typeface="+mj-lt"/>
            </a:endParaRPr>
          </a:p>
        </p:txBody>
      </p:sp>
      <p:sp>
        <p:nvSpPr>
          <p:cNvPr id="3" name="ZoneTexte 2">
            <a:extLst>
              <a:ext uri="{FF2B5EF4-FFF2-40B4-BE49-F238E27FC236}">
                <a16:creationId xmlns:a16="http://schemas.microsoft.com/office/drawing/2014/main" id="{2869A7B6-404E-4110-9031-F89E3509C06B}"/>
              </a:ext>
            </a:extLst>
          </p:cNvPr>
          <p:cNvSpPr txBox="1"/>
          <p:nvPr/>
        </p:nvSpPr>
        <p:spPr>
          <a:xfrm>
            <a:off x="1053852" y="2564904"/>
            <a:ext cx="10657184" cy="1384995"/>
          </a:xfrm>
          <a:prstGeom prst="rect">
            <a:avLst/>
          </a:prstGeom>
          <a:noFill/>
        </p:spPr>
        <p:txBody>
          <a:bodyPr wrap="square" rtlCol="0">
            <a:spAutoFit/>
          </a:bodyPr>
          <a:lstStyle/>
          <a:p>
            <a:r>
              <a:rPr lang="fr-FR" sz="2800" dirty="0"/>
              <a:t>- Un espace de clavardage </a:t>
            </a:r>
          </a:p>
          <a:p>
            <a:endParaRPr lang="fr-FR" sz="2800" dirty="0"/>
          </a:p>
          <a:p>
            <a:r>
              <a:rPr lang="fr-FR" sz="2800" dirty="0"/>
              <a:t>- La possibilité pour un utilisateur de proposer des défis aux autres</a:t>
            </a:r>
          </a:p>
        </p:txBody>
      </p:sp>
      <p:sp>
        <p:nvSpPr>
          <p:cNvPr id="4" name="Flèche : droite 3">
            <a:extLst>
              <a:ext uri="{FF2B5EF4-FFF2-40B4-BE49-F238E27FC236}">
                <a16:creationId xmlns:a16="http://schemas.microsoft.com/office/drawing/2014/main" id="{34892BD2-81B1-49D9-9DD1-3507ACA5E4B1}"/>
              </a:ext>
            </a:extLst>
          </p:cNvPr>
          <p:cNvSpPr/>
          <p:nvPr/>
        </p:nvSpPr>
        <p:spPr>
          <a:xfrm>
            <a:off x="405780" y="4837222"/>
            <a:ext cx="2016224" cy="288032"/>
          </a:xfrm>
          <a:prstGeom prst="rightArrow">
            <a:avLst>
              <a:gd name="adj1" fmla="val 100000"/>
              <a:gd name="adj2" fmla="val 106218"/>
            </a:avLst>
          </a:prstGeom>
          <a:gradFill>
            <a:gsLst>
              <a:gs pos="8000">
                <a:srgbClr val="B0DBE0"/>
              </a:gs>
              <a:gs pos="93000">
                <a:srgbClr val="4DB5C6"/>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3D33833A-0978-40CE-BADB-EAB95CB8C7FE}"/>
              </a:ext>
            </a:extLst>
          </p:cNvPr>
          <p:cNvSpPr txBox="1"/>
          <p:nvPr/>
        </p:nvSpPr>
        <p:spPr>
          <a:xfrm>
            <a:off x="2710036" y="4750405"/>
            <a:ext cx="8928992" cy="461665"/>
          </a:xfrm>
          <a:prstGeom prst="rect">
            <a:avLst/>
          </a:prstGeom>
          <a:noFill/>
        </p:spPr>
        <p:txBody>
          <a:bodyPr wrap="square" rtlCol="0">
            <a:spAutoFit/>
          </a:bodyPr>
          <a:lstStyle/>
          <a:p>
            <a:pPr algn="just"/>
            <a:r>
              <a:rPr lang="fr-FR" sz="2400" dirty="0"/>
              <a:t>Favoriser les échanges dans le groupe pour la motivation collective</a:t>
            </a:r>
          </a:p>
        </p:txBody>
      </p:sp>
      <p:cxnSp>
        <p:nvCxnSpPr>
          <p:cNvPr id="6" name="Connecteur droit 5">
            <a:extLst>
              <a:ext uri="{FF2B5EF4-FFF2-40B4-BE49-F238E27FC236}">
                <a16:creationId xmlns:a16="http://schemas.microsoft.com/office/drawing/2014/main" id="{48BC7571-2759-4F4B-A1E0-58A7203E76E1}"/>
              </a:ext>
            </a:extLst>
          </p:cNvPr>
          <p:cNvCxnSpPr>
            <a:cxnSpLocks/>
          </p:cNvCxnSpPr>
          <p:nvPr/>
        </p:nvCxnSpPr>
        <p:spPr>
          <a:xfrm>
            <a:off x="693812" y="859540"/>
            <a:ext cx="0" cy="3433556"/>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73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BFB1072F-C09E-4838-8733-18E5A4D91FBE}"/>
              </a:ext>
            </a:extLst>
          </p:cNvPr>
          <p:cNvSpPr txBox="1"/>
          <p:nvPr/>
        </p:nvSpPr>
        <p:spPr>
          <a:xfrm>
            <a:off x="3574132" y="1844824"/>
            <a:ext cx="4824536" cy="2554545"/>
          </a:xfrm>
          <a:prstGeom prst="rect">
            <a:avLst/>
          </a:prstGeom>
          <a:noFill/>
        </p:spPr>
        <p:txBody>
          <a:bodyPr wrap="square" rtlCol="0">
            <a:spAutoFit/>
          </a:bodyPr>
          <a:lstStyle/>
          <a:p>
            <a:pPr algn="ctr"/>
            <a:r>
              <a:rPr lang="fr-FR" sz="3200" dirty="0"/>
              <a:t>Merci,</a:t>
            </a:r>
          </a:p>
          <a:p>
            <a:pPr algn="ctr"/>
            <a:endParaRPr lang="fr-FR" sz="3200" dirty="0"/>
          </a:p>
          <a:p>
            <a:pPr algn="ctr"/>
            <a:endParaRPr lang="fr-FR" sz="3200" dirty="0"/>
          </a:p>
          <a:p>
            <a:pPr algn="ctr"/>
            <a:endParaRPr lang="fr-FR" sz="3200" dirty="0"/>
          </a:p>
          <a:p>
            <a:pPr algn="ctr"/>
            <a:r>
              <a:rPr lang="fr-FR" sz="3200" dirty="0"/>
              <a:t>Avez-vous des questions ?</a:t>
            </a:r>
          </a:p>
        </p:txBody>
      </p:sp>
      <p:cxnSp>
        <p:nvCxnSpPr>
          <p:cNvPr id="3" name="Connecteur droit 2">
            <a:extLst>
              <a:ext uri="{FF2B5EF4-FFF2-40B4-BE49-F238E27FC236}">
                <a16:creationId xmlns:a16="http://schemas.microsoft.com/office/drawing/2014/main" id="{CCD63111-D2DE-4BD4-A795-ACE1657507B2}"/>
              </a:ext>
            </a:extLst>
          </p:cNvPr>
          <p:cNvCxnSpPr>
            <a:cxnSpLocks/>
          </p:cNvCxnSpPr>
          <p:nvPr/>
        </p:nvCxnSpPr>
        <p:spPr>
          <a:xfrm>
            <a:off x="1814755" y="954376"/>
            <a:ext cx="0" cy="5138920"/>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93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919476" y="-423428"/>
            <a:ext cx="9537191" cy="1872208"/>
          </a:xfrm>
        </p:spPr>
        <p:txBody>
          <a:bodyPr rtlCol="0" anchor="ctr">
            <a:normAutofit/>
          </a:bodyPr>
          <a:lstStyle/>
          <a:p>
            <a:pPr algn="l" rtl="0"/>
            <a:r>
              <a:rPr lang="fr-FR" dirty="0"/>
              <a:t>L’avis d’utilisateurs potentiels</a:t>
            </a:r>
          </a:p>
        </p:txBody>
      </p:sp>
      <p:cxnSp>
        <p:nvCxnSpPr>
          <p:cNvPr id="6" name="Connecteur droit 5">
            <a:extLst>
              <a:ext uri="{FF2B5EF4-FFF2-40B4-BE49-F238E27FC236}">
                <a16:creationId xmlns:a16="http://schemas.microsoft.com/office/drawing/2014/main" id="{80AC4EB0-CA95-492B-830B-DEE9465A2EBB}"/>
              </a:ext>
            </a:extLst>
          </p:cNvPr>
          <p:cNvCxnSpPr>
            <a:cxnSpLocks/>
          </p:cNvCxnSpPr>
          <p:nvPr/>
        </p:nvCxnSpPr>
        <p:spPr>
          <a:xfrm>
            <a:off x="734635" y="116632"/>
            <a:ext cx="0" cy="792088"/>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6B7316B1-434F-4671-B37F-424B872D1A96}"/>
              </a:ext>
            </a:extLst>
          </p:cNvPr>
          <p:cNvSpPr txBox="1"/>
          <p:nvPr/>
        </p:nvSpPr>
        <p:spPr>
          <a:xfrm>
            <a:off x="-26268" y="3858"/>
            <a:ext cx="576063" cy="1107996"/>
          </a:xfrm>
          <a:prstGeom prst="rect">
            <a:avLst/>
          </a:prstGeom>
          <a:noFill/>
        </p:spPr>
        <p:txBody>
          <a:bodyPr wrap="square" rtlCol="0">
            <a:spAutoFit/>
          </a:bodyPr>
          <a:lstStyle/>
          <a:p>
            <a:r>
              <a:rPr lang="fr-FR" sz="6600" b="1" dirty="0"/>
              <a:t>1</a:t>
            </a:r>
          </a:p>
        </p:txBody>
      </p:sp>
      <p:graphicFrame>
        <p:nvGraphicFramePr>
          <p:cNvPr id="5" name="Graphique 4">
            <a:extLst>
              <a:ext uri="{FF2B5EF4-FFF2-40B4-BE49-F238E27FC236}">
                <a16:creationId xmlns:a16="http://schemas.microsoft.com/office/drawing/2014/main" id="{8AFE097C-EEC1-44D4-A50F-82A86270778B}"/>
              </a:ext>
            </a:extLst>
          </p:cNvPr>
          <p:cNvGraphicFramePr/>
          <p:nvPr>
            <p:extLst>
              <p:ext uri="{D42A27DB-BD31-4B8C-83A1-F6EECF244321}">
                <p14:modId xmlns:p14="http://schemas.microsoft.com/office/powerpoint/2010/main" val="3436545307"/>
              </p:ext>
            </p:extLst>
          </p:nvPr>
        </p:nvGraphicFramePr>
        <p:xfrm>
          <a:off x="1927701" y="2276872"/>
          <a:ext cx="8333421" cy="37262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42073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893766" y="-364068"/>
            <a:ext cx="9537191" cy="1872208"/>
          </a:xfrm>
        </p:spPr>
        <p:txBody>
          <a:bodyPr rtlCol="0" anchor="ctr">
            <a:normAutofit/>
          </a:bodyPr>
          <a:lstStyle/>
          <a:p>
            <a:pPr algn="l" rtl="0"/>
            <a:r>
              <a:rPr lang="fr-FR" dirty="0"/>
              <a:t>L’avis d’utilisateurs potentiels</a:t>
            </a:r>
          </a:p>
        </p:txBody>
      </p:sp>
      <p:cxnSp>
        <p:nvCxnSpPr>
          <p:cNvPr id="6" name="Connecteur droit 5">
            <a:extLst>
              <a:ext uri="{FF2B5EF4-FFF2-40B4-BE49-F238E27FC236}">
                <a16:creationId xmlns:a16="http://schemas.microsoft.com/office/drawing/2014/main" id="{80AC4EB0-CA95-492B-830B-DEE9465A2EBB}"/>
              </a:ext>
            </a:extLst>
          </p:cNvPr>
          <p:cNvCxnSpPr>
            <a:cxnSpLocks/>
          </p:cNvCxnSpPr>
          <p:nvPr/>
        </p:nvCxnSpPr>
        <p:spPr>
          <a:xfrm>
            <a:off x="734635" y="116632"/>
            <a:ext cx="0" cy="792088"/>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6B7316B1-434F-4671-B37F-424B872D1A96}"/>
              </a:ext>
            </a:extLst>
          </p:cNvPr>
          <p:cNvSpPr txBox="1"/>
          <p:nvPr/>
        </p:nvSpPr>
        <p:spPr>
          <a:xfrm>
            <a:off x="-26268" y="3858"/>
            <a:ext cx="576063" cy="1107996"/>
          </a:xfrm>
          <a:prstGeom prst="rect">
            <a:avLst/>
          </a:prstGeom>
          <a:noFill/>
        </p:spPr>
        <p:txBody>
          <a:bodyPr wrap="square" rtlCol="0">
            <a:spAutoFit/>
          </a:bodyPr>
          <a:lstStyle/>
          <a:p>
            <a:r>
              <a:rPr lang="fr-FR" sz="6600" b="1" dirty="0"/>
              <a:t>1</a:t>
            </a:r>
          </a:p>
        </p:txBody>
      </p:sp>
      <p:graphicFrame>
        <p:nvGraphicFramePr>
          <p:cNvPr id="5" name="Graphique 4">
            <a:extLst>
              <a:ext uri="{FF2B5EF4-FFF2-40B4-BE49-F238E27FC236}">
                <a16:creationId xmlns:a16="http://schemas.microsoft.com/office/drawing/2014/main" id="{106E18AD-6813-4610-B544-8D510BCF0A88}"/>
              </a:ext>
            </a:extLst>
          </p:cNvPr>
          <p:cNvGraphicFramePr/>
          <p:nvPr>
            <p:extLst>
              <p:ext uri="{D42A27DB-BD31-4B8C-83A1-F6EECF244321}">
                <p14:modId xmlns:p14="http://schemas.microsoft.com/office/powerpoint/2010/main" val="1254199429"/>
              </p:ext>
            </p:extLst>
          </p:nvPr>
        </p:nvGraphicFramePr>
        <p:xfrm>
          <a:off x="1557908" y="1916832"/>
          <a:ext cx="4170953" cy="27806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Graphique 10">
            <a:extLst>
              <a:ext uri="{FF2B5EF4-FFF2-40B4-BE49-F238E27FC236}">
                <a16:creationId xmlns:a16="http://schemas.microsoft.com/office/drawing/2014/main" id="{23A691D1-7568-45CB-B704-B2A91B5673F5}"/>
              </a:ext>
            </a:extLst>
          </p:cNvPr>
          <p:cNvGraphicFramePr/>
          <p:nvPr>
            <p:extLst>
              <p:ext uri="{D42A27DB-BD31-4B8C-83A1-F6EECF244321}">
                <p14:modId xmlns:p14="http://schemas.microsoft.com/office/powerpoint/2010/main" val="404459039"/>
              </p:ext>
            </p:extLst>
          </p:nvPr>
        </p:nvGraphicFramePr>
        <p:xfrm>
          <a:off x="6243939" y="1916832"/>
          <a:ext cx="4170953" cy="2780636"/>
        </p:xfrm>
        <a:graphic>
          <a:graphicData uri="http://schemas.openxmlformats.org/drawingml/2006/chart">
            <c:chart xmlns:c="http://schemas.openxmlformats.org/drawingml/2006/chart" xmlns:r="http://schemas.openxmlformats.org/officeDocument/2006/relationships" r:id="rId4"/>
          </a:graphicData>
        </a:graphic>
      </p:graphicFrame>
      <p:sp>
        <p:nvSpPr>
          <p:cNvPr id="8" name="Flèche : droite 7">
            <a:extLst>
              <a:ext uri="{FF2B5EF4-FFF2-40B4-BE49-F238E27FC236}">
                <a16:creationId xmlns:a16="http://schemas.microsoft.com/office/drawing/2014/main" id="{1119A808-CC63-4F9E-A6EA-D55A4489FFAA}"/>
              </a:ext>
            </a:extLst>
          </p:cNvPr>
          <p:cNvSpPr/>
          <p:nvPr/>
        </p:nvSpPr>
        <p:spPr>
          <a:xfrm rot="5400000">
            <a:off x="7768975" y="4897868"/>
            <a:ext cx="1120880" cy="720080"/>
          </a:xfrm>
          <a:prstGeom prst="rightArrow">
            <a:avLst/>
          </a:prstGeom>
          <a:solidFill>
            <a:srgbClr val="AFE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1FCA4E44-5FF1-4543-8C48-3258D2BCD81D}"/>
              </a:ext>
            </a:extLst>
          </p:cNvPr>
          <p:cNvSpPr txBox="1"/>
          <p:nvPr/>
        </p:nvSpPr>
        <p:spPr>
          <a:xfrm>
            <a:off x="6243939" y="5734997"/>
            <a:ext cx="4603001" cy="646331"/>
          </a:xfrm>
          <a:prstGeom prst="rect">
            <a:avLst/>
          </a:prstGeom>
          <a:noFill/>
        </p:spPr>
        <p:txBody>
          <a:bodyPr wrap="square" rtlCol="0">
            <a:spAutoFit/>
          </a:bodyPr>
          <a:lstStyle/>
          <a:p>
            <a:r>
              <a:rPr lang="fr-FR" sz="3600" dirty="0"/>
              <a:t>Manque de motivation</a:t>
            </a:r>
          </a:p>
        </p:txBody>
      </p:sp>
    </p:spTree>
    <p:extLst>
      <p:ext uri="{BB962C8B-B14F-4D97-AF65-F5344CB8AC3E}">
        <p14:creationId xmlns:p14="http://schemas.microsoft.com/office/powerpoint/2010/main" val="3350555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893766" y="-364068"/>
            <a:ext cx="9537191" cy="1872208"/>
          </a:xfrm>
        </p:spPr>
        <p:txBody>
          <a:bodyPr rtlCol="0" anchor="ctr">
            <a:normAutofit/>
          </a:bodyPr>
          <a:lstStyle/>
          <a:p>
            <a:pPr algn="l" rtl="0"/>
            <a:r>
              <a:rPr lang="fr-FR" dirty="0"/>
              <a:t>L’avis d’utilisateurs potentiels</a:t>
            </a:r>
          </a:p>
        </p:txBody>
      </p:sp>
      <p:cxnSp>
        <p:nvCxnSpPr>
          <p:cNvPr id="6" name="Connecteur droit 5">
            <a:extLst>
              <a:ext uri="{FF2B5EF4-FFF2-40B4-BE49-F238E27FC236}">
                <a16:creationId xmlns:a16="http://schemas.microsoft.com/office/drawing/2014/main" id="{80AC4EB0-CA95-492B-830B-DEE9465A2EBB}"/>
              </a:ext>
            </a:extLst>
          </p:cNvPr>
          <p:cNvCxnSpPr>
            <a:cxnSpLocks/>
          </p:cNvCxnSpPr>
          <p:nvPr/>
        </p:nvCxnSpPr>
        <p:spPr>
          <a:xfrm>
            <a:off x="734635" y="116632"/>
            <a:ext cx="0" cy="792088"/>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6B7316B1-434F-4671-B37F-424B872D1A96}"/>
              </a:ext>
            </a:extLst>
          </p:cNvPr>
          <p:cNvSpPr txBox="1"/>
          <p:nvPr/>
        </p:nvSpPr>
        <p:spPr>
          <a:xfrm>
            <a:off x="-26268" y="3858"/>
            <a:ext cx="576063" cy="1107996"/>
          </a:xfrm>
          <a:prstGeom prst="rect">
            <a:avLst/>
          </a:prstGeom>
          <a:noFill/>
        </p:spPr>
        <p:txBody>
          <a:bodyPr wrap="square" rtlCol="0">
            <a:spAutoFit/>
          </a:bodyPr>
          <a:lstStyle/>
          <a:p>
            <a:r>
              <a:rPr lang="fr-FR" sz="6600" b="1" dirty="0"/>
              <a:t>1</a:t>
            </a:r>
          </a:p>
        </p:txBody>
      </p:sp>
      <p:graphicFrame>
        <p:nvGraphicFramePr>
          <p:cNvPr id="8" name="Graphique 7">
            <a:extLst>
              <a:ext uri="{FF2B5EF4-FFF2-40B4-BE49-F238E27FC236}">
                <a16:creationId xmlns:a16="http://schemas.microsoft.com/office/drawing/2014/main" id="{278DC5B3-B7D9-48CE-BD11-74B4B55890A3}"/>
              </a:ext>
            </a:extLst>
          </p:cNvPr>
          <p:cNvGraphicFramePr/>
          <p:nvPr>
            <p:extLst>
              <p:ext uri="{D42A27DB-BD31-4B8C-83A1-F6EECF244321}">
                <p14:modId xmlns:p14="http://schemas.microsoft.com/office/powerpoint/2010/main" val="3571069664"/>
              </p:ext>
            </p:extLst>
          </p:nvPr>
        </p:nvGraphicFramePr>
        <p:xfrm>
          <a:off x="2818048" y="1500004"/>
          <a:ext cx="6552728" cy="432495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10139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893766" y="-364068"/>
            <a:ext cx="9537191" cy="1872208"/>
          </a:xfrm>
        </p:spPr>
        <p:txBody>
          <a:bodyPr rtlCol="0" anchor="ctr">
            <a:normAutofit/>
          </a:bodyPr>
          <a:lstStyle/>
          <a:p>
            <a:pPr algn="l" rtl="0"/>
            <a:r>
              <a:rPr lang="fr-FR" dirty="0"/>
              <a:t>L’avis d’utilisateurs potentiels</a:t>
            </a:r>
          </a:p>
        </p:txBody>
      </p:sp>
      <p:cxnSp>
        <p:nvCxnSpPr>
          <p:cNvPr id="6" name="Connecteur droit 5">
            <a:extLst>
              <a:ext uri="{FF2B5EF4-FFF2-40B4-BE49-F238E27FC236}">
                <a16:creationId xmlns:a16="http://schemas.microsoft.com/office/drawing/2014/main" id="{80AC4EB0-CA95-492B-830B-DEE9465A2EBB}"/>
              </a:ext>
            </a:extLst>
          </p:cNvPr>
          <p:cNvCxnSpPr>
            <a:cxnSpLocks/>
          </p:cNvCxnSpPr>
          <p:nvPr/>
        </p:nvCxnSpPr>
        <p:spPr>
          <a:xfrm>
            <a:off x="734635" y="116632"/>
            <a:ext cx="0" cy="792088"/>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6B7316B1-434F-4671-B37F-424B872D1A96}"/>
              </a:ext>
            </a:extLst>
          </p:cNvPr>
          <p:cNvSpPr txBox="1"/>
          <p:nvPr/>
        </p:nvSpPr>
        <p:spPr>
          <a:xfrm>
            <a:off x="-26268" y="3858"/>
            <a:ext cx="576063" cy="1107996"/>
          </a:xfrm>
          <a:prstGeom prst="rect">
            <a:avLst/>
          </a:prstGeom>
          <a:noFill/>
        </p:spPr>
        <p:txBody>
          <a:bodyPr wrap="square" rtlCol="0">
            <a:spAutoFit/>
          </a:bodyPr>
          <a:lstStyle/>
          <a:p>
            <a:r>
              <a:rPr lang="fr-FR" sz="6600" b="1" dirty="0"/>
              <a:t>1</a:t>
            </a:r>
          </a:p>
        </p:txBody>
      </p:sp>
      <p:sp>
        <p:nvSpPr>
          <p:cNvPr id="2" name="Flèche : droite 1">
            <a:extLst>
              <a:ext uri="{FF2B5EF4-FFF2-40B4-BE49-F238E27FC236}">
                <a16:creationId xmlns:a16="http://schemas.microsoft.com/office/drawing/2014/main" id="{F74695E3-765A-4354-A823-1BC6ED4A133C}"/>
              </a:ext>
            </a:extLst>
          </p:cNvPr>
          <p:cNvSpPr/>
          <p:nvPr/>
        </p:nvSpPr>
        <p:spPr>
          <a:xfrm>
            <a:off x="1413889" y="2501563"/>
            <a:ext cx="1391643" cy="504056"/>
          </a:xfrm>
          <a:prstGeom prst="rightArrow">
            <a:avLst/>
          </a:prstGeom>
          <a:gradFill>
            <a:gsLst>
              <a:gs pos="8000">
                <a:srgbClr val="B0DBE0"/>
              </a:gs>
              <a:gs pos="93000">
                <a:srgbClr val="4DB5C6"/>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roite 9">
            <a:extLst>
              <a:ext uri="{FF2B5EF4-FFF2-40B4-BE49-F238E27FC236}">
                <a16:creationId xmlns:a16="http://schemas.microsoft.com/office/drawing/2014/main" id="{6D2AFE38-EFB5-4DA7-8C5F-D72D874F1340}"/>
              </a:ext>
            </a:extLst>
          </p:cNvPr>
          <p:cNvSpPr/>
          <p:nvPr/>
        </p:nvSpPr>
        <p:spPr>
          <a:xfrm>
            <a:off x="1413890" y="3495936"/>
            <a:ext cx="1391643" cy="504056"/>
          </a:xfrm>
          <a:prstGeom prst="rightArrow">
            <a:avLst/>
          </a:prstGeom>
          <a:gradFill>
            <a:gsLst>
              <a:gs pos="8000">
                <a:srgbClr val="B0DBE0"/>
              </a:gs>
              <a:gs pos="93000">
                <a:srgbClr val="4DB5C6"/>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 droite 10">
            <a:extLst>
              <a:ext uri="{FF2B5EF4-FFF2-40B4-BE49-F238E27FC236}">
                <a16:creationId xmlns:a16="http://schemas.microsoft.com/office/drawing/2014/main" id="{E29683AD-187D-43A3-A22E-8DA6091B5F98}"/>
              </a:ext>
            </a:extLst>
          </p:cNvPr>
          <p:cNvSpPr/>
          <p:nvPr/>
        </p:nvSpPr>
        <p:spPr>
          <a:xfrm>
            <a:off x="1413891" y="4578592"/>
            <a:ext cx="1391643" cy="504056"/>
          </a:xfrm>
          <a:prstGeom prst="rightArrow">
            <a:avLst/>
          </a:prstGeom>
          <a:gradFill>
            <a:gsLst>
              <a:gs pos="8000">
                <a:srgbClr val="B0DBE0"/>
              </a:gs>
              <a:gs pos="93000">
                <a:srgbClr val="4DB5C6"/>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 droite 11">
            <a:extLst>
              <a:ext uri="{FF2B5EF4-FFF2-40B4-BE49-F238E27FC236}">
                <a16:creationId xmlns:a16="http://schemas.microsoft.com/office/drawing/2014/main" id="{7A23D134-6ECB-4B19-99A9-6985C9CF4C73}"/>
              </a:ext>
            </a:extLst>
          </p:cNvPr>
          <p:cNvSpPr/>
          <p:nvPr/>
        </p:nvSpPr>
        <p:spPr>
          <a:xfrm>
            <a:off x="1413892" y="5661248"/>
            <a:ext cx="1391643" cy="504056"/>
          </a:xfrm>
          <a:prstGeom prst="rightArrow">
            <a:avLst/>
          </a:prstGeom>
          <a:gradFill>
            <a:gsLst>
              <a:gs pos="8000">
                <a:srgbClr val="B0DBE0"/>
              </a:gs>
              <a:gs pos="93000">
                <a:srgbClr val="4DB5C6"/>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09A96578-36C1-4622-AB17-5D4A288670A7}"/>
              </a:ext>
            </a:extLst>
          </p:cNvPr>
          <p:cNvSpPr txBox="1"/>
          <p:nvPr/>
        </p:nvSpPr>
        <p:spPr>
          <a:xfrm>
            <a:off x="2447150" y="1601293"/>
            <a:ext cx="9073008" cy="523220"/>
          </a:xfrm>
          <a:prstGeom prst="rect">
            <a:avLst/>
          </a:prstGeom>
          <a:noFill/>
        </p:spPr>
        <p:txBody>
          <a:bodyPr wrap="square" rtlCol="0">
            <a:spAutoFit/>
          </a:bodyPr>
          <a:lstStyle/>
          <a:p>
            <a:r>
              <a:rPr lang="fr-FR" sz="2800" b="0" i="0" dirty="0">
                <a:solidFill>
                  <a:schemeClr val="tx2"/>
                </a:solidFill>
                <a:effectLst/>
                <a:latin typeface="Google Sans"/>
              </a:rPr>
              <a:t>Qu'aimeriez-vous trouver dans une application sportive ?</a:t>
            </a:r>
            <a:endParaRPr lang="fr-FR" sz="2800" dirty="0">
              <a:solidFill>
                <a:schemeClr val="tx2"/>
              </a:solidFill>
            </a:endParaRPr>
          </a:p>
        </p:txBody>
      </p:sp>
      <p:sp>
        <p:nvSpPr>
          <p:cNvPr id="5" name="ZoneTexte 4">
            <a:extLst>
              <a:ext uri="{FF2B5EF4-FFF2-40B4-BE49-F238E27FC236}">
                <a16:creationId xmlns:a16="http://schemas.microsoft.com/office/drawing/2014/main" id="{942D5788-8E54-4B24-BCDB-1155C6A5B8B3}"/>
              </a:ext>
            </a:extLst>
          </p:cNvPr>
          <p:cNvSpPr txBox="1"/>
          <p:nvPr/>
        </p:nvSpPr>
        <p:spPr>
          <a:xfrm>
            <a:off x="2832048" y="2553536"/>
            <a:ext cx="5832648" cy="400110"/>
          </a:xfrm>
          <a:prstGeom prst="rect">
            <a:avLst/>
          </a:prstGeom>
          <a:noFill/>
        </p:spPr>
        <p:txBody>
          <a:bodyPr wrap="square" rtlCol="0">
            <a:spAutoFit/>
          </a:bodyPr>
          <a:lstStyle/>
          <a:p>
            <a:r>
              <a:rPr lang="fr-FR" sz="2000" dirty="0"/>
              <a:t>Des conseils personnalisés</a:t>
            </a:r>
          </a:p>
        </p:txBody>
      </p:sp>
      <p:sp>
        <p:nvSpPr>
          <p:cNvPr id="15" name="ZoneTexte 14">
            <a:extLst>
              <a:ext uri="{FF2B5EF4-FFF2-40B4-BE49-F238E27FC236}">
                <a16:creationId xmlns:a16="http://schemas.microsoft.com/office/drawing/2014/main" id="{7EE99340-BE11-4590-8B17-299833092AEB}"/>
              </a:ext>
            </a:extLst>
          </p:cNvPr>
          <p:cNvSpPr txBox="1"/>
          <p:nvPr/>
        </p:nvSpPr>
        <p:spPr>
          <a:xfrm>
            <a:off x="2832048" y="3563298"/>
            <a:ext cx="5832648" cy="400110"/>
          </a:xfrm>
          <a:prstGeom prst="rect">
            <a:avLst/>
          </a:prstGeom>
          <a:noFill/>
        </p:spPr>
        <p:txBody>
          <a:bodyPr wrap="square" rtlCol="0">
            <a:spAutoFit/>
          </a:bodyPr>
          <a:lstStyle/>
          <a:p>
            <a:r>
              <a:rPr lang="fr-FR" sz="2000" dirty="0"/>
              <a:t>Des défis</a:t>
            </a:r>
          </a:p>
        </p:txBody>
      </p:sp>
      <p:sp>
        <p:nvSpPr>
          <p:cNvPr id="16" name="ZoneTexte 15">
            <a:extLst>
              <a:ext uri="{FF2B5EF4-FFF2-40B4-BE49-F238E27FC236}">
                <a16:creationId xmlns:a16="http://schemas.microsoft.com/office/drawing/2014/main" id="{20A2391C-4CEC-4832-9C38-56491C00D4C5}"/>
              </a:ext>
            </a:extLst>
          </p:cNvPr>
          <p:cNvSpPr txBox="1"/>
          <p:nvPr/>
        </p:nvSpPr>
        <p:spPr>
          <a:xfrm>
            <a:off x="2805532" y="4548822"/>
            <a:ext cx="5832648" cy="400110"/>
          </a:xfrm>
          <a:prstGeom prst="rect">
            <a:avLst/>
          </a:prstGeom>
          <a:noFill/>
        </p:spPr>
        <p:txBody>
          <a:bodyPr wrap="square" rtlCol="0">
            <a:spAutoFit/>
          </a:bodyPr>
          <a:lstStyle/>
          <a:p>
            <a:r>
              <a:rPr lang="fr-FR" sz="2000" dirty="0"/>
              <a:t>Des vidéos</a:t>
            </a:r>
          </a:p>
        </p:txBody>
      </p:sp>
      <p:sp>
        <p:nvSpPr>
          <p:cNvPr id="17" name="ZoneTexte 16">
            <a:extLst>
              <a:ext uri="{FF2B5EF4-FFF2-40B4-BE49-F238E27FC236}">
                <a16:creationId xmlns:a16="http://schemas.microsoft.com/office/drawing/2014/main" id="{D194F10B-F500-460D-A57D-89817D18E1C8}"/>
              </a:ext>
            </a:extLst>
          </p:cNvPr>
          <p:cNvSpPr txBox="1"/>
          <p:nvPr/>
        </p:nvSpPr>
        <p:spPr>
          <a:xfrm>
            <a:off x="2805532" y="5717747"/>
            <a:ext cx="5832648" cy="400110"/>
          </a:xfrm>
          <a:prstGeom prst="rect">
            <a:avLst/>
          </a:prstGeom>
          <a:noFill/>
        </p:spPr>
        <p:txBody>
          <a:bodyPr wrap="square" rtlCol="0">
            <a:spAutoFit/>
          </a:bodyPr>
          <a:lstStyle/>
          <a:p>
            <a:r>
              <a:rPr lang="fr-FR" sz="2000" dirty="0"/>
              <a:t>Mes statistiques</a:t>
            </a:r>
          </a:p>
        </p:txBody>
      </p:sp>
    </p:spTree>
    <p:extLst>
      <p:ext uri="{BB962C8B-B14F-4D97-AF65-F5344CB8AC3E}">
        <p14:creationId xmlns:p14="http://schemas.microsoft.com/office/powerpoint/2010/main" val="2756362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173844" y="332656"/>
            <a:ext cx="6042301" cy="4626864"/>
          </a:xfrm>
        </p:spPr>
        <p:txBody>
          <a:bodyPr rtlCol="0" anchor="ctr">
            <a:normAutofit/>
          </a:bodyPr>
          <a:lstStyle/>
          <a:p>
            <a:pPr algn="l" rtl="0"/>
            <a:r>
              <a:rPr lang="fr-FR" dirty="0"/>
              <a:t>Phase d’idéation</a:t>
            </a:r>
          </a:p>
        </p:txBody>
      </p:sp>
      <p:cxnSp>
        <p:nvCxnSpPr>
          <p:cNvPr id="6" name="Connecteur droit 5">
            <a:extLst>
              <a:ext uri="{FF2B5EF4-FFF2-40B4-BE49-F238E27FC236}">
                <a16:creationId xmlns:a16="http://schemas.microsoft.com/office/drawing/2014/main" id="{80AC4EB0-CA95-492B-830B-DEE9465A2EBB}"/>
              </a:ext>
            </a:extLst>
          </p:cNvPr>
          <p:cNvCxnSpPr>
            <a:cxnSpLocks/>
          </p:cNvCxnSpPr>
          <p:nvPr/>
        </p:nvCxnSpPr>
        <p:spPr>
          <a:xfrm>
            <a:off x="1814755" y="954376"/>
            <a:ext cx="0" cy="5138920"/>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BBA034D4-6D9E-4B52-AFB3-378FCE573D0A}"/>
              </a:ext>
            </a:extLst>
          </p:cNvPr>
          <p:cNvSpPr txBox="1"/>
          <p:nvPr/>
        </p:nvSpPr>
        <p:spPr>
          <a:xfrm>
            <a:off x="2173844" y="4667132"/>
            <a:ext cx="7056784" cy="584775"/>
          </a:xfrm>
          <a:prstGeom prst="rect">
            <a:avLst/>
          </a:prstGeom>
          <a:noFill/>
        </p:spPr>
        <p:txBody>
          <a:bodyPr wrap="square" rtlCol="0">
            <a:spAutoFit/>
          </a:bodyPr>
          <a:lstStyle/>
          <a:p>
            <a:r>
              <a:rPr lang="fr-FR" sz="3200" dirty="0">
                <a:effectLst>
                  <a:outerShdw blurRad="38100" dist="38100" dir="2700000" algn="tl">
                    <a:srgbClr val="000000">
                      <a:alpha val="43137"/>
                    </a:srgbClr>
                  </a:outerShdw>
                </a:effectLst>
              </a:rPr>
              <a:t>Définition du persona et du scénario</a:t>
            </a:r>
          </a:p>
        </p:txBody>
      </p:sp>
      <p:sp>
        <p:nvSpPr>
          <p:cNvPr id="8" name="ZoneTexte 7">
            <a:extLst>
              <a:ext uri="{FF2B5EF4-FFF2-40B4-BE49-F238E27FC236}">
                <a16:creationId xmlns:a16="http://schemas.microsoft.com/office/drawing/2014/main" id="{B39E262A-07F6-4950-A5CA-6AEEBD40E5C4}"/>
              </a:ext>
            </a:extLst>
          </p:cNvPr>
          <p:cNvSpPr txBox="1"/>
          <p:nvPr/>
        </p:nvSpPr>
        <p:spPr>
          <a:xfrm>
            <a:off x="1053852" y="2060848"/>
            <a:ext cx="1028524" cy="1107996"/>
          </a:xfrm>
          <a:prstGeom prst="rect">
            <a:avLst/>
          </a:prstGeom>
          <a:noFill/>
        </p:spPr>
        <p:txBody>
          <a:bodyPr wrap="square" rtlCol="0">
            <a:spAutoFit/>
          </a:bodyPr>
          <a:lstStyle/>
          <a:p>
            <a:r>
              <a:rPr lang="fr-FR" sz="6600" b="1" dirty="0">
                <a:solidFill>
                  <a:schemeClr val="tx2"/>
                </a:solidFill>
                <a:latin typeface="+mj-lt"/>
              </a:rPr>
              <a:t>2</a:t>
            </a:r>
          </a:p>
        </p:txBody>
      </p:sp>
    </p:spTree>
    <p:extLst>
      <p:ext uri="{BB962C8B-B14F-4D97-AF65-F5344CB8AC3E}">
        <p14:creationId xmlns:p14="http://schemas.microsoft.com/office/powerpoint/2010/main" val="488198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 coins arrondis 21">
            <a:extLst>
              <a:ext uri="{FF2B5EF4-FFF2-40B4-BE49-F238E27FC236}">
                <a16:creationId xmlns:a16="http://schemas.microsoft.com/office/drawing/2014/main" id="{98558C9E-28C0-4977-BB18-86B9F21376A2}"/>
              </a:ext>
            </a:extLst>
          </p:cNvPr>
          <p:cNvSpPr/>
          <p:nvPr/>
        </p:nvSpPr>
        <p:spPr>
          <a:xfrm>
            <a:off x="7271167" y="1268760"/>
            <a:ext cx="4572608" cy="2196344"/>
          </a:xfrm>
          <a:prstGeom prst="roundRect">
            <a:avLst/>
          </a:prstGeom>
          <a:gradFill>
            <a:gsLst>
              <a:gs pos="0">
                <a:schemeClr val="accent1">
                  <a:lumMod val="5000"/>
                  <a:lumOff val="95000"/>
                </a:schemeClr>
              </a:gs>
              <a:gs pos="58000">
                <a:srgbClr val="9ED5DC"/>
              </a:gs>
              <a:gs pos="100000">
                <a:srgbClr val="82B4C4"/>
              </a:gs>
              <a:gs pos="100000">
                <a:srgbClr val="3EAF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 coins arrondis 20">
            <a:extLst>
              <a:ext uri="{FF2B5EF4-FFF2-40B4-BE49-F238E27FC236}">
                <a16:creationId xmlns:a16="http://schemas.microsoft.com/office/drawing/2014/main" id="{42758094-42C3-4019-A2FF-4CB9247BC674}"/>
              </a:ext>
            </a:extLst>
          </p:cNvPr>
          <p:cNvSpPr/>
          <p:nvPr/>
        </p:nvSpPr>
        <p:spPr>
          <a:xfrm>
            <a:off x="339725" y="4425645"/>
            <a:ext cx="11504049" cy="2224343"/>
          </a:xfrm>
          <a:prstGeom prst="roundRect">
            <a:avLst/>
          </a:prstGeom>
          <a:gradFill>
            <a:gsLst>
              <a:gs pos="0">
                <a:schemeClr val="accent1">
                  <a:lumMod val="5000"/>
                  <a:lumOff val="95000"/>
                </a:schemeClr>
              </a:gs>
              <a:gs pos="58000">
                <a:srgbClr val="9ED5DC"/>
              </a:gs>
              <a:gs pos="100000">
                <a:srgbClr val="82B4C4"/>
              </a:gs>
              <a:gs pos="100000">
                <a:srgbClr val="3EAF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 coins arrondis 9">
            <a:extLst>
              <a:ext uri="{FF2B5EF4-FFF2-40B4-BE49-F238E27FC236}">
                <a16:creationId xmlns:a16="http://schemas.microsoft.com/office/drawing/2014/main" id="{0A0D03BF-CCEA-4D05-8CDD-CEEFAA380011}"/>
              </a:ext>
            </a:extLst>
          </p:cNvPr>
          <p:cNvSpPr/>
          <p:nvPr/>
        </p:nvSpPr>
        <p:spPr>
          <a:xfrm>
            <a:off x="339725" y="1268760"/>
            <a:ext cx="4572608" cy="2196344"/>
          </a:xfrm>
          <a:prstGeom prst="roundRect">
            <a:avLst/>
          </a:prstGeom>
          <a:gradFill>
            <a:gsLst>
              <a:gs pos="0">
                <a:schemeClr val="accent1">
                  <a:lumMod val="5000"/>
                  <a:lumOff val="95000"/>
                </a:schemeClr>
              </a:gs>
              <a:gs pos="58000">
                <a:srgbClr val="9ED5DC"/>
              </a:gs>
              <a:gs pos="100000">
                <a:srgbClr val="82B4C4"/>
              </a:gs>
              <a:gs pos="100000">
                <a:srgbClr val="3EAF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rganigramme : Connecteur 12">
            <a:extLst>
              <a:ext uri="{FF2B5EF4-FFF2-40B4-BE49-F238E27FC236}">
                <a16:creationId xmlns:a16="http://schemas.microsoft.com/office/drawing/2014/main" id="{8509410A-1517-4701-AD62-169C2A2A8CFF}"/>
              </a:ext>
            </a:extLst>
          </p:cNvPr>
          <p:cNvSpPr/>
          <p:nvPr/>
        </p:nvSpPr>
        <p:spPr>
          <a:xfrm rot="5400000">
            <a:off x="5194412" y="1484784"/>
            <a:ext cx="1800000" cy="1800000"/>
          </a:xfrm>
          <a:prstGeom prst="flowChartConnector">
            <a:avLst/>
          </a:prstGeom>
          <a:gradFill>
            <a:gsLst>
              <a:gs pos="0">
                <a:schemeClr val="accent1">
                  <a:lumMod val="5000"/>
                  <a:lumOff val="95000"/>
                </a:schemeClr>
              </a:gs>
              <a:gs pos="58000">
                <a:srgbClr val="9ED5DC"/>
              </a:gs>
              <a:gs pos="100000">
                <a:srgbClr val="82B4C4"/>
              </a:gs>
              <a:gs pos="100000">
                <a:srgbClr val="3EAFC2"/>
              </a:gs>
            </a:gsLst>
            <a:lin ang="5400000" scaled="1"/>
          </a:grad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ZoneTexte 13">
            <a:extLst>
              <a:ext uri="{FF2B5EF4-FFF2-40B4-BE49-F238E27FC236}">
                <a16:creationId xmlns:a16="http://schemas.microsoft.com/office/drawing/2014/main" id="{55573C47-92D8-42A8-B623-288E45359E3B}"/>
              </a:ext>
            </a:extLst>
          </p:cNvPr>
          <p:cNvSpPr txBox="1"/>
          <p:nvPr/>
        </p:nvSpPr>
        <p:spPr>
          <a:xfrm>
            <a:off x="1" y="188640"/>
            <a:ext cx="12188824" cy="769441"/>
          </a:xfrm>
          <a:prstGeom prst="rect">
            <a:avLst/>
          </a:prstGeom>
          <a:noFill/>
        </p:spPr>
        <p:txBody>
          <a:bodyPr wrap="square" rtlCol="0">
            <a:spAutoFit/>
          </a:bodyPr>
          <a:lstStyle/>
          <a:p>
            <a:pPr algn="ctr"/>
            <a:r>
              <a:rPr lang="en-US" sz="4400" dirty="0">
                <a:solidFill>
                  <a:srgbClr val="AFEBF3"/>
                </a:solidFill>
              </a:rPr>
              <a:t>Notre Persona</a:t>
            </a:r>
          </a:p>
        </p:txBody>
      </p:sp>
      <p:pic>
        <p:nvPicPr>
          <p:cNvPr id="16" name="Image 15" descr="Une image contenant texte, personne, portable&#10;&#10;Description générée automatiquement">
            <a:extLst>
              <a:ext uri="{FF2B5EF4-FFF2-40B4-BE49-F238E27FC236}">
                <a16:creationId xmlns:a16="http://schemas.microsoft.com/office/drawing/2014/main" id="{05A05B54-AE9B-4273-80D8-DBE61A94D8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1133" y="1581429"/>
            <a:ext cx="1526557" cy="1606710"/>
          </a:xfrm>
          <a:prstGeom prst="flowChartConnector">
            <a:avLst/>
          </a:prstGeom>
        </p:spPr>
      </p:pic>
      <p:sp>
        <p:nvSpPr>
          <p:cNvPr id="20" name="ZoneTexte 19">
            <a:extLst>
              <a:ext uri="{FF2B5EF4-FFF2-40B4-BE49-F238E27FC236}">
                <a16:creationId xmlns:a16="http://schemas.microsoft.com/office/drawing/2014/main" id="{CFD6F490-9025-4DA7-AB77-3B629C270398}"/>
              </a:ext>
            </a:extLst>
          </p:cNvPr>
          <p:cNvSpPr txBox="1"/>
          <p:nvPr/>
        </p:nvSpPr>
        <p:spPr>
          <a:xfrm>
            <a:off x="477788" y="1482194"/>
            <a:ext cx="4434545" cy="1705275"/>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fr-FR" b="1" dirty="0">
                <a:solidFill>
                  <a:schemeClr val="bg2">
                    <a:lumMod val="75000"/>
                    <a:lumOff val="25000"/>
                  </a:schemeClr>
                </a:solidFill>
              </a:rPr>
              <a:t>Maxence</a:t>
            </a:r>
          </a:p>
          <a:p>
            <a:pPr marL="285750" indent="-285750">
              <a:lnSpc>
                <a:spcPct val="150000"/>
              </a:lnSpc>
              <a:buFont typeface="Courier New" panose="02070309020205020404" pitchFamily="49" charset="0"/>
              <a:buChar char="o"/>
            </a:pPr>
            <a:r>
              <a:rPr lang="fr-FR" b="1" dirty="0">
                <a:solidFill>
                  <a:schemeClr val="bg2">
                    <a:lumMod val="75000"/>
                    <a:lumOff val="25000"/>
                  </a:schemeClr>
                </a:solidFill>
              </a:rPr>
              <a:t>20 ans</a:t>
            </a:r>
          </a:p>
          <a:p>
            <a:pPr marL="285750" indent="-285750">
              <a:lnSpc>
                <a:spcPct val="150000"/>
              </a:lnSpc>
              <a:buFont typeface="Courier New" panose="02070309020205020404" pitchFamily="49" charset="0"/>
              <a:buChar char="o"/>
            </a:pPr>
            <a:r>
              <a:rPr lang="fr-FR" b="1" dirty="0">
                <a:solidFill>
                  <a:schemeClr val="bg2">
                    <a:lumMod val="75000"/>
                    <a:lumOff val="25000"/>
                  </a:schemeClr>
                </a:solidFill>
              </a:rPr>
              <a:t>Metz</a:t>
            </a:r>
          </a:p>
          <a:p>
            <a:pPr marL="285750" indent="-285750">
              <a:lnSpc>
                <a:spcPct val="150000"/>
              </a:lnSpc>
              <a:buFont typeface="Courier New" panose="02070309020205020404" pitchFamily="49" charset="0"/>
              <a:buChar char="o"/>
            </a:pPr>
            <a:r>
              <a:rPr lang="fr-FR" b="1" dirty="0">
                <a:solidFill>
                  <a:schemeClr val="bg2">
                    <a:lumMod val="75000"/>
                    <a:lumOff val="25000"/>
                  </a:schemeClr>
                </a:solidFill>
              </a:rPr>
              <a:t>Etudiant en Histoire</a:t>
            </a:r>
          </a:p>
        </p:txBody>
      </p:sp>
      <p:sp>
        <p:nvSpPr>
          <p:cNvPr id="23" name="ZoneTexte 22">
            <a:extLst>
              <a:ext uri="{FF2B5EF4-FFF2-40B4-BE49-F238E27FC236}">
                <a16:creationId xmlns:a16="http://schemas.microsoft.com/office/drawing/2014/main" id="{D57CC5E8-2A6A-495D-A22F-95B1F401AE1F}"/>
              </a:ext>
            </a:extLst>
          </p:cNvPr>
          <p:cNvSpPr txBox="1"/>
          <p:nvPr/>
        </p:nvSpPr>
        <p:spPr>
          <a:xfrm>
            <a:off x="477788" y="4660653"/>
            <a:ext cx="11315112" cy="1754326"/>
          </a:xfrm>
          <a:prstGeom prst="rect">
            <a:avLst/>
          </a:prstGeom>
          <a:noFill/>
        </p:spPr>
        <p:txBody>
          <a:bodyPr wrap="square" rtlCol="0">
            <a:spAutoFit/>
          </a:bodyPr>
          <a:lstStyle/>
          <a:p>
            <a:r>
              <a:rPr lang="fr-FR" dirty="0">
                <a:solidFill>
                  <a:schemeClr val="bg2">
                    <a:lumMod val="75000"/>
                    <a:lumOff val="25000"/>
                  </a:schemeClr>
                </a:solidFill>
              </a:rPr>
              <a:t>Après un bac ES mention Bien, il poursuit ses études en choisissant l’Université de Lorraine afin d’entamer une licence d’Histoire qu’il adore. Passionné par ce domaine depuis petit, il aime découvrir les époques qui nous ont précédées et étudier les comportements humains de chacune d’elles. </a:t>
            </a:r>
          </a:p>
          <a:p>
            <a:r>
              <a:rPr lang="fr-FR" dirty="0">
                <a:solidFill>
                  <a:schemeClr val="bg2">
                    <a:lumMod val="75000"/>
                    <a:lumOff val="25000"/>
                  </a:schemeClr>
                </a:solidFill>
              </a:rPr>
              <a:t>Très sociable, il retrouve souvent ses amis pour voyager, en soirée ou pour travailler.</a:t>
            </a:r>
          </a:p>
          <a:p>
            <a:r>
              <a:rPr lang="fr-FR" dirty="0">
                <a:solidFill>
                  <a:schemeClr val="bg2">
                    <a:lumMod val="75000"/>
                    <a:lumOff val="25000"/>
                  </a:schemeClr>
                </a:solidFill>
              </a:rPr>
              <a:t>Il ne pratique pas de sport mais il aime les longues balades et prend l’escalier même avec un ascenseur disponible.</a:t>
            </a:r>
          </a:p>
          <a:p>
            <a:r>
              <a:rPr lang="fr-FR" dirty="0">
                <a:solidFill>
                  <a:schemeClr val="bg2">
                    <a:lumMod val="75000"/>
                    <a:lumOff val="25000"/>
                  </a:schemeClr>
                </a:solidFill>
              </a:rPr>
              <a:t>À l’aise avec l’informatique, il joue aussi aux jeux vidéos.</a:t>
            </a:r>
          </a:p>
        </p:txBody>
      </p:sp>
      <p:sp>
        <p:nvSpPr>
          <p:cNvPr id="25" name="Rectangle : coins arrondis 24">
            <a:extLst>
              <a:ext uri="{FF2B5EF4-FFF2-40B4-BE49-F238E27FC236}">
                <a16:creationId xmlns:a16="http://schemas.microsoft.com/office/drawing/2014/main" id="{9D732895-BB9D-41E9-84AA-E5830B862B19}"/>
              </a:ext>
            </a:extLst>
          </p:cNvPr>
          <p:cNvSpPr/>
          <p:nvPr/>
        </p:nvSpPr>
        <p:spPr>
          <a:xfrm>
            <a:off x="4615585" y="3561749"/>
            <a:ext cx="2952328" cy="680296"/>
          </a:xfrm>
          <a:prstGeom prst="roundRect">
            <a:avLst/>
          </a:prstGeom>
          <a:gradFill>
            <a:gsLst>
              <a:gs pos="0">
                <a:schemeClr val="accent1">
                  <a:lumMod val="5000"/>
                  <a:lumOff val="95000"/>
                </a:schemeClr>
              </a:gs>
              <a:gs pos="58000">
                <a:srgbClr val="9ED5DC"/>
              </a:gs>
              <a:gs pos="100000">
                <a:srgbClr val="82B4C4"/>
              </a:gs>
              <a:gs pos="100000">
                <a:srgbClr val="3EAF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ZoneTexte 25">
            <a:extLst>
              <a:ext uri="{FF2B5EF4-FFF2-40B4-BE49-F238E27FC236}">
                <a16:creationId xmlns:a16="http://schemas.microsoft.com/office/drawing/2014/main" id="{017166D2-885C-4F11-BE2F-F252251AE7B4}"/>
              </a:ext>
            </a:extLst>
          </p:cNvPr>
          <p:cNvSpPr txBox="1"/>
          <p:nvPr/>
        </p:nvSpPr>
        <p:spPr>
          <a:xfrm>
            <a:off x="4615585" y="3577315"/>
            <a:ext cx="2952328" cy="646331"/>
          </a:xfrm>
          <a:prstGeom prst="rect">
            <a:avLst/>
          </a:prstGeom>
          <a:noFill/>
        </p:spPr>
        <p:txBody>
          <a:bodyPr wrap="square" rtlCol="0">
            <a:spAutoFit/>
          </a:bodyPr>
          <a:lstStyle/>
          <a:p>
            <a:pPr algn="ctr"/>
            <a:r>
              <a:rPr lang="fr-FR" dirty="0">
                <a:solidFill>
                  <a:schemeClr val="bg2">
                    <a:lumMod val="75000"/>
                    <a:lumOff val="25000"/>
                  </a:schemeClr>
                </a:solidFill>
              </a:rPr>
              <a:t>« Etudier le passé nous fait comprendre le présent »</a:t>
            </a:r>
          </a:p>
        </p:txBody>
      </p:sp>
      <p:sp>
        <p:nvSpPr>
          <p:cNvPr id="27" name="ZoneTexte 26">
            <a:extLst>
              <a:ext uri="{FF2B5EF4-FFF2-40B4-BE49-F238E27FC236}">
                <a16:creationId xmlns:a16="http://schemas.microsoft.com/office/drawing/2014/main" id="{B5B3DC97-35C1-4C22-871B-9933C66705FF}"/>
              </a:ext>
            </a:extLst>
          </p:cNvPr>
          <p:cNvSpPr txBox="1"/>
          <p:nvPr/>
        </p:nvSpPr>
        <p:spPr>
          <a:xfrm>
            <a:off x="7271167" y="1268760"/>
            <a:ext cx="2279629" cy="2400657"/>
          </a:xfrm>
          <a:prstGeom prst="rect">
            <a:avLst/>
          </a:prstGeom>
          <a:noFill/>
        </p:spPr>
        <p:txBody>
          <a:bodyPr wrap="square" rtlCol="0">
            <a:spAutoFit/>
          </a:bodyPr>
          <a:lstStyle/>
          <a:p>
            <a:pPr algn="ctr"/>
            <a:r>
              <a:rPr lang="fr-FR" sz="2400" dirty="0">
                <a:solidFill>
                  <a:schemeClr val="bg2">
                    <a:lumMod val="75000"/>
                    <a:lumOff val="25000"/>
                  </a:schemeClr>
                </a:solidFill>
              </a:rPr>
              <a:t>Aime</a:t>
            </a:r>
            <a:endParaRPr lang="fr-FR" dirty="0">
              <a:solidFill>
                <a:schemeClr val="bg2">
                  <a:lumMod val="75000"/>
                  <a:lumOff val="25000"/>
                </a:schemeClr>
              </a:solidFill>
            </a:endParaRPr>
          </a:p>
          <a:p>
            <a:pPr algn="ctr"/>
            <a:endParaRPr lang="fr-FR" dirty="0">
              <a:solidFill>
                <a:schemeClr val="bg2">
                  <a:lumMod val="75000"/>
                  <a:lumOff val="25000"/>
                </a:schemeClr>
              </a:solidFill>
            </a:endParaRPr>
          </a:p>
          <a:p>
            <a:pPr algn="ctr"/>
            <a:r>
              <a:rPr lang="fr-FR" dirty="0">
                <a:solidFill>
                  <a:schemeClr val="bg2">
                    <a:lumMod val="75000"/>
                    <a:lumOff val="25000"/>
                  </a:schemeClr>
                </a:solidFill>
              </a:rPr>
              <a:t>Le handball</a:t>
            </a:r>
          </a:p>
          <a:p>
            <a:pPr algn="ctr"/>
            <a:r>
              <a:rPr lang="fr-FR" dirty="0">
                <a:solidFill>
                  <a:schemeClr val="bg2">
                    <a:lumMod val="75000"/>
                    <a:lumOff val="25000"/>
                  </a:schemeClr>
                </a:solidFill>
              </a:rPr>
              <a:t>Les musées</a:t>
            </a:r>
          </a:p>
          <a:p>
            <a:pPr algn="ctr"/>
            <a:r>
              <a:rPr lang="fr-FR" dirty="0">
                <a:solidFill>
                  <a:schemeClr val="bg2">
                    <a:lumMod val="75000"/>
                    <a:lumOff val="25000"/>
                  </a:schemeClr>
                </a:solidFill>
              </a:rPr>
              <a:t>Voyager</a:t>
            </a:r>
          </a:p>
          <a:p>
            <a:pPr algn="ctr"/>
            <a:r>
              <a:rPr lang="fr-FR" dirty="0">
                <a:solidFill>
                  <a:schemeClr val="bg2">
                    <a:lumMod val="75000"/>
                    <a:lumOff val="25000"/>
                  </a:schemeClr>
                </a:solidFill>
              </a:rPr>
              <a:t>Les jeux vidéos</a:t>
            </a:r>
          </a:p>
          <a:p>
            <a:pPr algn="ctr"/>
            <a:endParaRPr lang="fr-FR" dirty="0">
              <a:solidFill>
                <a:schemeClr val="bg2">
                  <a:lumMod val="75000"/>
                  <a:lumOff val="25000"/>
                </a:schemeClr>
              </a:solidFill>
            </a:endParaRPr>
          </a:p>
          <a:p>
            <a:pPr algn="ctr"/>
            <a:endParaRPr lang="fr-FR" dirty="0">
              <a:solidFill>
                <a:schemeClr val="bg2">
                  <a:lumMod val="75000"/>
                  <a:lumOff val="25000"/>
                </a:schemeClr>
              </a:solidFill>
            </a:endParaRPr>
          </a:p>
        </p:txBody>
      </p:sp>
      <p:sp>
        <p:nvSpPr>
          <p:cNvPr id="28" name="ZoneTexte 27">
            <a:extLst>
              <a:ext uri="{FF2B5EF4-FFF2-40B4-BE49-F238E27FC236}">
                <a16:creationId xmlns:a16="http://schemas.microsoft.com/office/drawing/2014/main" id="{52A416E3-013B-4CBC-B5FD-E4DED69C7FD4}"/>
              </a:ext>
            </a:extLst>
          </p:cNvPr>
          <p:cNvSpPr txBox="1"/>
          <p:nvPr/>
        </p:nvSpPr>
        <p:spPr>
          <a:xfrm>
            <a:off x="9513272" y="1268760"/>
            <a:ext cx="2279629" cy="1846659"/>
          </a:xfrm>
          <a:prstGeom prst="rect">
            <a:avLst/>
          </a:prstGeom>
          <a:noFill/>
        </p:spPr>
        <p:txBody>
          <a:bodyPr wrap="square" rtlCol="0">
            <a:spAutoFit/>
          </a:bodyPr>
          <a:lstStyle/>
          <a:p>
            <a:pPr algn="ctr"/>
            <a:r>
              <a:rPr lang="fr-FR" sz="2400" dirty="0">
                <a:solidFill>
                  <a:schemeClr val="bg2">
                    <a:lumMod val="75000"/>
                    <a:lumOff val="25000"/>
                  </a:schemeClr>
                </a:solidFill>
              </a:rPr>
              <a:t>N’aime pas</a:t>
            </a:r>
            <a:endParaRPr lang="fr-FR" dirty="0">
              <a:solidFill>
                <a:schemeClr val="bg2">
                  <a:lumMod val="75000"/>
                  <a:lumOff val="25000"/>
                </a:schemeClr>
              </a:solidFill>
            </a:endParaRPr>
          </a:p>
          <a:p>
            <a:pPr algn="ctr"/>
            <a:endParaRPr lang="fr-FR" dirty="0">
              <a:solidFill>
                <a:schemeClr val="bg2">
                  <a:lumMod val="75000"/>
                  <a:lumOff val="25000"/>
                </a:schemeClr>
              </a:solidFill>
            </a:endParaRPr>
          </a:p>
          <a:p>
            <a:pPr algn="ctr"/>
            <a:r>
              <a:rPr lang="fr-FR" dirty="0">
                <a:solidFill>
                  <a:schemeClr val="bg2">
                    <a:lumMod val="75000"/>
                    <a:lumOff val="25000"/>
                  </a:schemeClr>
                </a:solidFill>
              </a:rPr>
              <a:t>Le café</a:t>
            </a:r>
          </a:p>
          <a:p>
            <a:pPr algn="ctr"/>
            <a:r>
              <a:rPr lang="fr-FR" dirty="0">
                <a:solidFill>
                  <a:schemeClr val="bg2">
                    <a:lumMod val="75000"/>
                    <a:lumOff val="25000"/>
                  </a:schemeClr>
                </a:solidFill>
              </a:rPr>
              <a:t>La plage</a:t>
            </a:r>
          </a:p>
          <a:p>
            <a:pPr algn="ctr"/>
            <a:r>
              <a:rPr lang="fr-FR" dirty="0">
                <a:solidFill>
                  <a:schemeClr val="bg2">
                    <a:lumMod val="75000"/>
                    <a:lumOff val="25000"/>
                  </a:schemeClr>
                </a:solidFill>
              </a:rPr>
              <a:t>Les graffitis</a:t>
            </a:r>
          </a:p>
          <a:p>
            <a:pPr algn="ctr"/>
            <a:r>
              <a:rPr lang="fr-FR" dirty="0">
                <a:solidFill>
                  <a:schemeClr val="bg2">
                    <a:lumMod val="75000"/>
                    <a:lumOff val="25000"/>
                  </a:schemeClr>
                </a:solidFill>
              </a:rPr>
              <a:t>La semoule</a:t>
            </a:r>
          </a:p>
        </p:txBody>
      </p:sp>
    </p:spTree>
    <p:extLst>
      <p:ext uri="{BB962C8B-B14F-4D97-AF65-F5344CB8AC3E}">
        <p14:creationId xmlns:p14="http://schemas.microsoft.com/office/powerpoint/2010/main" val="90215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Thème Office">
  <a:themeElements>
    <a:clrScheme name="Ocean Waves">
      <a:dk1>
        <a:sysClr val="windowText" lastClr="000000"/>
      </a:dk1>
      <a:lt1>
        <a:sysClr val="window" lastClr="FFFFFF"/>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hème Office">
  <a:themeElements>
    <a:clrScheme name="Ocean Waves">
      <a:dk1>
        <a:sysClr val="windowText" lastClr="000000"/>
      </a:dk1>
      <a:lt1>
        <a:sysClr val="window" lastClr="FFFFFF"/>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5C5BB1-9D2C-412A-AE6C-0FC75190A4CE}">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 ds:uri="http://purl.org/dc/dcmitype/"/>
  </ds:schemaRefs>
</ds:datastoreItem>
</file>

<file path=customXml/itemProps2.xml><?xml version="1.0" encoding="utf-8"?>
<ds:datastoreItem xmlns:ds="http://schemas.openxmlformats.org/officeDocument/2006/customXml" ds:itemID="{E6A2223A-9182-462D-922F-5606A5A90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B6DE00F-F2BC-4082-AB87-D0D78777DE1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Ardoise</Template>
  <TotalTime>2273</TotalTime>
  <Words>469</Words>
  <Application>Microsoft Office PowerPoint</Application>
  <PresentationFormat>Personnalisé</PresentationFormat>
  <Paragraphs>131</Paragraphs>
  <Slides>31</Slides>
  <Notes>29</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31</vt:i4>
      </vt:variant>
    </vt:vector>
  </HeadingPairs>
  <TitlesOfParts>
    <vt:vector size="37" baseType="lpstr">
      <vt:lpstr>Calisto MT</vt:lpstr>
      <vt:lpstr>Century Gothic</vt:lpstr>
      <vt:lpstr>Courier New</vt:lpstr>
      <vt:lpstr>Google Sans</vt:lpstr>
      <vt:lpstr>Wingdings 2</vt:lpstr>
      <vt:lpstr>Ardoise</vt:lpstr>
      <vt:lpstr>Interfaces graphiques  Projet Conception centrée  utilisateurs d’un système interactif</vt:lpstr>
      <vt:lpstr>Présentation PowerPoint</vt:lpstr>
      <vt:lpstr>Phase d’exploration</vt:lpstr>
      <vt:lpstr>L’avis d’utilisateurs potentiels</vt:lpstr>
      <vt:lpstr>L’avis d’utilisateurs potentiels</vt:lpstr>
      <vt:lpstr>L’avis d’utilisateurs potentiels</vt:lpstr>
      <vt:lpstr>L’avis d’utilisateurs potentiels</vt:lpstr>
      <vt:lpstr>Phase d’idéation</vt:lpstr>
      <vt:lpstr>Présentation PowerPoint</vt:lpstr>
      <vt:lpstr>Présentation PowerPoint</vt:lpstr>
      <vt:lpstr>1ère phase de génération</vt:lpstr>
      <vt:lpstr>Présentation PowerPoint</vt:lpstr>
      <vt:lpstr>Présentation PowerPoint</vt:lpstr>
      <vt:lpstr>Présentation PowerPoint</vt:lpstr>
      <vt:lpstr>Présentation PowerPoint</vt:lpstr>
      <vt:lpstr>Phase d’évaluation n°1</vt:lpstr>
      <vt:lpstr>Phase d’évaluation n° 1</vt:lpstr>
      <vt:lpstr>2ème phase de génération</vt:lpstr>
      <vt:lpstr>Présentation PowerPoint</vt:lpstr>
      <vt:lpstr>Présentation PowerPoint</vt:lpstr>
      <vt:lpstr>Présentation PowerPoint</vt:lpstr>
      <vt:lpstr>Présentation PowerPoint</vt:lpstr>
      <vt:lpstr>Présentation PowerPoint</vt:lpstr>
      <vt:lpstr>Présentation PowerPoint</vt:lpstr>
      <vt:lpstr>Phase d’évaluation n° 2</vt:lpstr>
      <vt:lpstr>Mise en pratique sur une version fonctionnelle</vt:lpstr>
      <vt:lpstr>Phase de génération 3</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Disposition du titre</dc:title>
  <dc:creator>Aude Le Boutouiller</dc:creator>
  <cp:lastModifiedBy>Jean</cp:lastModifiedBy>
  <cp:revision>85</cp:revision>
  <dcterms:created xsi:type="dcterms:W3CDTF">2021-04-29T17:25:04Z</dcterms:created>
  <dcterms:modified xsi:type="dcterms:W3CDTF">2021-05-10T11:40:38Z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